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3"/>
  </p:notesMasterIdLst>
  <p:sldIdLst>
    <p:sldId id="279" r:id="rId2"/>
  </p:sldIdLst>
  <p:sldSz cx="12193588" cy="6858000"/>
  <p:notesSz cx="6858000" cy="9144000"/>
  <p:embeddedFontLst>
    <p:embeddedFont>
      <p:font typeface="Frutiger LT 55 Roman" panose="020B0602020204020204" pitchFamily="3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808" autoAdjust="0"/>
  </p:normalViewPr>
  <p:slideViewPr>
    <p:cSldViewPr snapToGrid="0" showGuides="1">
      <p:cViewPr varScale="1">
        <p:scale>
          <a:sx n="84" d="100"/>
          <a:sy n="84" d="100"/>
        </p:scale>
        <p:origin x="27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Frutiger LT 55 Roman" panose="020B0602020204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Frutiger LT 55 Roman" panose="020B0602020204020204" pitchFamily="34" charset="0"/>
              </a:defRPr>
            </a:lvl1pPr>
          </a:lstStyle>
          <a:p>
            <a:fld id="{029B90B0-A3FC-AA4E-B50A-D34BAE9F5E69}" type="datetimeFigureOut">
              <a:rPr lang="de-DE" smtClean="0"/>
              <a:pPr/>
              <a:t>20.01.2023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Frutiger LT 55 Roman" panose="020B0602020204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Frutiger LT 55 Roman" panose="020B0602020204020204" pitchFamily="34" charset="0"/>
              </a:defRPr>
            </a:lvl1pPr>
          </a:lstStyle>
          <a:p>
            <a:fld id="{7E1DA985-8C48-F44A-BCBA-F7F1D022DB3B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680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Frutiger LT 55 Roman" panose="020B0602020204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A781C765-4872-F542-9164-C3CAF0EBDD7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7937"/>
            <a:ext cx="12192000" cy="6858000"/>
          </a:xfrm>
          <a:prstGeom prst="rect">
            <a:avLst/>
          </a:prstGeom>
          <a:solidFill>
            <a:schemeClr val="bg2"/>
          </a:solidFill>
          <a:effectLst/>
        </p:spPr>
        <p:txBody>
          <a:bodyPr lIns="72000" tIns="7200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 Format 33,87 x 19,05 cm und in den Hintergrund  des Charts stellen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5649" y="4053600"/>
            <a:ext cx="8918575" cy="1420446"/>
          </a:xfrm>
          <a:effectLst>
            <a:outerShdw blurRad="635000" dist="12700" dir="2700000" algn="tl" rotWithShape="0">
              <a:prstClr val="black">
                <a:alpha val="40000"/>
              </a:prstClr>
            </a:outerShdw>
          </a:effectLst>
        </p:spPr>
        <p:txBody>
          <a:bodyPr anchor="t" anchorCtr="0"/>
          <a:lstStyle>
            <a:lvl1pPr algn="l">
              <a:lnSpc>
                <a:spcPct val="86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 ein- bis zweizeilig fett in 48 </a:t>
            </a:r>
            <a:r>
              <a:rPr lang="de-DE" dirty="0" err="1"/>
              <a:t>pt</a:t>
            </a:r>
            <a:r>
              <a:rPr lang="de-DE" dirty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55649" y="5475600"/>
            <a:ext cx="8918576" cy="577545"/>
          </a:xfrm>
          <a:prstGeom prst="rect">
            <a:avLst/>
          </a:prstGeom>
          <a:effectLst>
            <a:outerShdw blurRad="635000" dist="12700" dir="2700000" algn="tl" rotWithShape="0">
              <a:prstClr val="black">
                <a:alpha val="40000"/>
              </a:prstClr>
            </a:outerShdw>
          </a:effectLst>
        </p:spPr>
        <p:txBody>
          <a:bodyPr lIns="18000" tIns="0" rIns="0" bIns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Referent Name, Datum in </a:t>
            </a:r>
            <a:r>
              <a:rPr lang="de-DE" dirty="0" err="1"/>
              <a:t>Frutiger</a:t>
            </a:r>
            <a:r>
              <a:rPr lang="de-DE" dirty="0"/>
              <a:t> LT 55 Roman und 24 </a:t>
            </a:r>
            <a:r>
              <a:rPr lang="de-DE" dirty="0" err="1"/>
              <a:t>pt</a:t>
            </a:r>
            <a:r>
              <a:rPr lang="de-DE" dirty="0"/>
              <a:t> </a:t>
            </a:r>
            <a:endParaRPr lang="en-US" dirty="0"/>
          </a:p>
        </p:txBody>
      </p:sp>
      <p:sp>
        <p:nvSpPr>
          <p:cNvPr id="9" name="Textplatzhalter 4">
            <a:extLst>
              <a:ext uri="{FF2B5EF4-FFF2-40B4-BE49-F238E27FC236}">
                <a16:creationId xmlns:a16="http://schemas.microsoft.com/office/drawing/2014/main" id="{9381DF27-7DF5-490C-95C6-ADB02B61744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236800" y="483090"/>
            <a:ext cx="3211200" cy="8136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564464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4067" userDrawn="1">
          <p15:clr>
            <a:srgbClr val="F26B43"/>
          </p15:clr>
        </p15:guide>
        <p15:guide id="3" pos="3614" userDrawn="1">
          <p15:clr>
            <a:srgbClr val="F26B43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zweispaltig mit Diagramm rechts auf Dunk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33BBDD88-E415-EC45-9763-BF2B04FDC8CF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6000" y="1130399"/>
            <a:ext cx="4969226" cy="103812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 ein- bis zweizeilig fett in 28 </a:t>
            </a:r>
            <a:r>
              <a:rPr lang="de-DE" dirty="0" err="1"/>
              <a:t>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05F4B5-6C05-4CF7-BE9A-3F5EE29FA17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1AB9F5D-FC6E-1243-8A40-0BB7162BAA9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104870" y="1125538"/>
            <a:ext cx="5332718" cy="464343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800"/>
              </a:spcBef>
              <a:defRPr sz="20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800"/>
              </a:spcBef>
              <a:defRPr sz="2000"/>
            </a:lvl2pPr>
            <a:lvl3pPr>
              <a:lnSpc>
                <a:spcPct val="100000"/>
              </a:lnSpc>
              <a:spcBef>
                <a:spcPts val="800"/>
              </a:spcBef>
              <a:defRPr sz="1800"/>
            </a:lvl3pPr>
            <a:lvl4pPr>
              <a:lnSpc>
                <a:spcPct val="100000"/>
              </a:lnSpc>
              <a:spcBef>
                <a:spcPts val="800"/>
              </a:spcBef>
              <a:defRPr sz="1600"/>
            </a:lvl4pPr>
            <a:lvl5pPr>
              <a:lnSpc>
                <a:spcPct val="100000"/>
              </a:lnSpc>
              <a:spcBef>
                <a:spcPts val="800"/>
              </a:spcBef>
              <a:defRPr sz="1400"/>
            </a:lvl5pPr>
          </a:lstStyle>
          <a:p>
            <a:pPr lvl="0"/>
            <a:r>
              <a:rPr lang="de-DE" dirty="0"/>
              <a:t>Diagramm oder Tabelle</a:t>
            </a:r>
          </a:p>
          <a:p>
            <a:pPr lvl="0"/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45B54CC-8DC9-45B7-86F9-FF2C7B7B40C8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56000" y="2168525"/>
            <a:ext cx="4960800" cy="360045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800"/>
              </a:spcBef>
              <a:defRPr sz="20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800"/>
              </a:spcBef>
              <a:defRPr sz="2000"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spcBef>
                <a:spcPts val="800"/>
              </a:spcBef>
              <a:defRPr sz="18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Bef>
                <a:spcPts val="800"/>
              </a:spcBef>
              <a:defRPr sz="16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spcBef>
                <a:spcPts val="800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Erste Textebene Frutiger LT 55 Roman </a:t>
            </a:r>
            <a:br>
              <a:rPr lang="de-DE" dirty="0"/>
            </a:br>
            <a:r>
              <a:rPr lang="de-DE" dirty="0"/>
              <a:t>20 </a:t>
            </a:r>
            <a:r>
              <a:rPr lang="de-DE" dirty="0" err="1"/>
              <a:t>pt</a:t>
            </a:r>
            <a:r>
              <a:rPr lang="de-DE" dirty="0"/>
              <a:t> dunkelblau oder als </a:t>
            </a:r>
            <a:r>
              <a:rPr lang="de-DE" dirty="0" err="1"/>
              <a:t>Subline</a:t>
            </a:r>
            <a:r>
              <a:rPr lang="de-DE" dirty="0"/>
              <a:t> in fett und orange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0" name="Datumsplatzhalter 2">
            <a:extLst>
              <a:ext uri="{FF2B5EF4-FFF2-40B4-BE49-F238E27FC236}">
                <a16:creationId xmlns:a16="http://schemas.microsoft.com/office/drawing/2014/main" id="{6C33D024-9AA1-4BD9-8829-98F494A25D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5650" y="6166257"/>
            <a:ext cx="27432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E4BBFEC5-634C-4625-96B4-53D233EF8943}" type="datetime1">
              <a:rPr lang="de-DE" smtClean="0"/>
              <a:pPr/>
              <a:t>20.01.2023</a:t>
            </a:fld>
            <a:endParaRPr lang="de-DE" sz="1400" dirty="0"/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E0C805C5-8F0B-4445-A857-DDD3E2AB11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120640" y="302307"/>
            <a:ext cx="2328287" cy="59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5226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614" userDrawn="1">
          <p15:clr>
            <a:srgbClr val="F26B43"/>
          </p15:clr>
        </p15:guide>
        <p15:guide id="3" pos="4067" userDrawn="1">
          <p15:clr>
            <a:srgbClr val="F26B43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einspaltig auf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062B82CC-C114-634A-8B92-245C7F272067}"/>
              </a:ext>
            </a:extLst>
          </p:cNvPr>
          <p:cNvSpPr/>
          <p:nvPr userDrawn="1"/>
        </p:nvSpPr>
        <p:spPr>
          <a:xfrm>
            <a:off x="-600" y="0"/>
            <a:ext cx="1219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 ein- bis zweizeilig fett </a:t>
            </a:r>
            <a:br>
              <a:rPr lang="de-DE" dirty="0"/>
            </a:br>
            <a:r>
              <a:rPr lang="de-DE" dirty="0"/>
              <a:t>in 28 </a:t>
            </a:r>
            <a:r>
              <a:rPr lang="de-DE" dirty="0" err="1"/>
              <a:t>pt</a:t>
            </a:r>
            <a:r>
              <a:rPr lang="de-DE" dirty="0"/>
              <a:t> und weiß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650" y="2168525"/>
            <a:ext cx="10681200" cy="365949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000">
                <a:solidFill>
                  <a:schemeClr val="bg1"/>
                </a:solidFill>
              </a:defRPr>
            </a:lvl1pPr>
            <a:lvl2pPr marL="216000">
              <a:lnSpc>
                <a:spcPct val="100000"/>
              </a:lnSpc>
              <a:spcBef>
                <a:spcPts val="800"/>
              </a:spcBef>
              <a:buClr>
                <a:schemeClr val="accent4"/>
              </a:buClr>
              <a:defRPr sz="2000">
                <a:solidFill>
                  <a:schemeClr val="bg1"/>
                </a:solidFill>
              </a:defRPr>
            </a:lvl2pPr>
            <a:lvl3pPr marL="216000">
              <a:lnSpc>
                <a:spcPct val="100000"/>
              </a:lnSpc>
              <a:spcBef>
                <a:spcPts val="800"/>
              </a:spcBef>
              <a:buClr>
                <a:schemeClr val="accent4"/>
              </a:buClr>
              <a:defRPr sz="1800">
                <a:solidFill>
                  <a:schemeClr val="bg1"/>
                </a:solidFill>
              </a:defRPr>
            </a:lvl3pPr>
            <a:lvl4pPr marL="216000">
              <a:lnSpc>
                <a:spcPct val="100000"/>
              </a:lnSpc>
              <a:spcBef>
                <a:spcPts val="800"/>
              </a:spcBef>
              <a:buClr>
                <a:schemeClr val="accent4"/>
              </a:buClr>
              <a:defRPr sz="1600">
                <a:solidFill>
                  <a:schemeClr val="bg1"/>
                </a:solidFill>
              </a:defRPr>
            </a:lvl4pPr>
            <a:lvl5pPr marL="216000">
              <a:lnSpc>
                <a:spcPct val="100000"/>
              </a:lnSpc>
              <a:spcBef>
                <a:spcPts val="800"/>
              </a:spcBef>
              <a:buClr>
                <a:schemeClr val="accent4"/>
              </a:buCl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Erste Textebene Frutiger LT 55 Roman 20 </a:t>
            </a:r>
            <a:r>
              <a:rPr lang="de-DE" dirty="0" err="1"/>
              <a:t>pt</a:t>
            </a:r>
            <a:r>
              <a:rPr lang="de-DE" dirty="0"/>
              <a:t> weiß oder </a:t>
            </a:r>
            <a:br>
              <a:rPr lang="de-DE" dirty="0"/>
            </a:br>
            <a:r>
              <a:rPr lang="de-DE" dirty="0"/>
              <a:t>als </a:t>
            </a:r>
            <a:r>
              <a:rPr lang="de-DE" dirty="0" err="1"/>
              <a:t>Subline</a:t>
            </a:r>
            <a:r>
              <a:rPr lang="de-DE" dirty="0"/>
              <a:t> in fett und gelb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05F4B5-6C05-4CF7-BE9A-3F5EE29FA17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Datumsplatzhalter 2">
            <a:extLst>
              <a:ext uri="{FF2B5EF4-FFF2-40B4-BE49-F238E27FC236}">
                <a16:creationId xmlns:a16="http://schemas.microsoft.com/office/drawing/2014/main" id="{975F0875-3633-4F60-9EA7-60BD604217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5650" y="6166257"/>
            <a:ext cx="27432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CBAC9965-49CE-4B0C-8163-C75493ADE5FF}" type="datetime1">
              <a:rPr lang="de-DE" smtClean="0"/>
              <a:pPr/>
              <a:t>20.01.2023</a:t>
            </a:fld>
            <a:endParaRPr lang="de-DE" sz="1400" dirty="0"/>
          </a:p>
        </p:txBody>
      </p:sp>
      <p:pic>
        <p:nvPicPr>
          <p:cNvPr id="30" name="Grafik 29">
            <a:extLst>
              <a:ext uri="{FF2B5EF4-FFF2-40B4-BE49-F238E27FC236}">
                <a16:creationId xmlns:a16="http://schemas.microsoft.com/office/drawing/2014/main" id="{1B2EC602-34E7-42D2-8B1D-46D1456C01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120640" y="302307"/>
            <a:ext cx="2328287" cy="59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8056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547EBF"/>
          </p15:clr>
        </p15:guide>
        <p15:guide id="2" pos="3614" userDrawn="1">
          <p15:clr>
            <a:srgbClr val="547EBF"/>
          </p15:clr>
        </p15:guide>
        <p15:guide id="3" pos="4067" userDrawn="1">
          <p15:clr>
            <a:srgbClr val="547EBF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zweispaltig auf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3979858F-3242-D34F-8F89-40F8B00C4F82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 ein- bis zweizeilig fett </a:t>
            </a:r>
            <a:br>
              <a:rPr lang="de-DE" dirty="0"/>
            </a:br>
            <a:r>
              <a:rPr lang="de-DE" dirty="0"/>
              <a:t>in 28 </a:t>
            </a:r>
            <a:r>
              <a:rPr lang="de-DE" dirty="0" err="1"/>
              <a:t>pt</a:t>
            </a:r>
            <a:r>
              <a:rPr lang="de-DE" dirty="0"/>
              <a:t> und weiß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650" y="2168525"/>
            <a:ext cx="4960800" cy="360613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000">
                <a:solidFill>
                  <a:schemeClr val="bg1"/>
                </a:solidFill>
              </a:defRPr>
            </a:lvl1pPr>
            <a:lvl2pPr marL="216000">
              <a:lnSpc>
                <a:spcPct val="100000"/>
              </a:lnSpc>
              <a:spcBef>
                <a:spcPts val="800"/>
              </a:spcBef>
              <a:buClr>
                <a:schemeClr val="accent4"/>
              </a:buClr>
              <a:defRPr sz="2000">
                <a:solidFill>
                  <a:schemeClr val="bg1"/>
                </a:solidFill>
              </a:defRPr>
            </a:lvl2pPr>
            <a:lvl3pPr marL="216000">
              <a:lnSpc>
                <a:spcPct val="100000"/>
              </a:lnSpc>
              <a:spcBef>
                <a:spcPts val="800"/>
              </a:spcBef>
              <a:buClr>
                <a:schemeClr val="accent4"/>
              </a:buClr>
              <a:defRPr sz="1800">
                <a:solidFill>
                  <a:schemeClr val="bg1"/>
                </a:solidFill>
              </a:defRPr>
            </a:lvl3pPr>
            <a:lvl4pPr marL="216000">
              <a:lnSpc>
                <a:spcPct val="100000"/>
              </a:lnSpc>
              <a:spcBef>
                <a:spcPts val="800"/>
              </a:spcBef>
              <a:buClr>
                <a:schemeClr val="accent4"/>
              </a:buClr>
              <a:defRPr sz="1600">
                <a:solidFill>
                  <a:schemeClr val="bg1"/>
                </a:solidFill>
              </a:defRPr>
            </a:lvl4pPr>
            <a:lvl5pPr marL="216000">
              <a:lnSpc>
                <a:spcPct val="100000"/>
              </a:lnSpc>
              <a:spcBef>
                <a:spcPts val="800"/>
              </a:spcBef>
              <a:buClr>
                <a:schemeClr val="accent4"/>
              </a:buCl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Erste Textebene Frutiger LT 55 Roman </a:t>
            </a:r>
            <a:br>
              <a:rPr lang="de-DE" dirty="0"/>
            </a:br>
            <a:r>
              <a:rPr lang="de-DE" dirty="0"/>
              <a:t>20 </a:t>
            </a:r>
            <a:r>
              <a:rPr lang="de-DE" dirty="0" err="1"/>
              <a:t>pt</a:t>
            </a:r>
            <a:r>
              <a:rPr lang="de-DE" dirty="0"/>
              <a:t> weiß oder als </a:t>
            </a:r>
            <a:r>
              <a:rPr lang="de-DE" dirty="0" err="1"/>
              <a:t>Subline</a:t>
            </a:r>
            <a:r>
              <a:rPr lang="de-DE" dirty="0"/>
              <a:t> in fett und gelb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05F4B5-6C05-4CF7-BE9A-3F5EE29FA17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4CC9FA7-2596-1E4D-9609-61F946894B66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467475" y="2168525"/>
            <a:ext cx="4960800" cy="360613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000">
                <a:solidFill>
                  <a:schemeClr val="bg1"/>
                </a:solidFill>
              </a:defRPr>
            </a:lvl1pPr>
            <a:lvl2pPr marL="216000">
              <a:lnSpc>
                <a:spcPct val="100000"/>
              </a:lnSpc>
              <a:spcBef>
                <a:spcPts val="800"/>
              </a:spcBef>
              <a:buClr>
                <a:schemeClr val="accent4"/>
              </a:buClr>
              <a:defRPr sz="2000">
                <a:solidFill>
                  <a:schemeClr val="bg1"/>
                </a:solidFill>
              </a:defRPr>
            </a:lvl2pPr>
            <a:lvl3pPr marL="216000">
              <a:lnSpc>
                <a:spcPct val="100000"/>
              </a:lnSpc>
              <a:spcBef>
                <a:spcPts val="800"/>
              </a:spcBef>
              <a:buClr>
                <a:schemeClr val="accent4"/>
              </a:buClr>
              <a:defRPr sz="1800">
                <a:solidFill>
                  <a:schemeClr val="bg1"/>
                </a:solidFill>
              </a:defRPr>
            </a:lvl3pPr>
            <a:lvl4pPr marL="216000">
              <a:lnSpc>
                <a:spcPct val="100000"/>
              </a:lnSpc>
              <a:spcBef>
                <a:spcPts val="800"/>
              </a:spcBef>
              <a:buClr>
                <a:schemeClr val="accent4"/>
              </a:buClr>
              <a:defRPr sz="1600">
                <a:solidFill>
                  <a:schemeClr val="bg1"/>
                </a:solidFill>
              </a:defRPr>
            </a:lvl4pPr>
            <a:lvl5pPr marL="216000">
              <a:lnSpc>
                <a:spcPct val="100000"/>
              </a:lnSpc>
              <a:spcBef>
                <a:spcPts val="800"/>
              </a:spcBef>
              <a:buClr>
                <a:schemeClr val="accent4"/>
              </a:buCl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Erste Textebene Frutiger LT 55 Roman </a:t>
            </a:r>
            <a:br>
              <a:rPr lang="de-DE" dirty="0"/>
            </a:br>
            <a:r>
              <a:rPr lang="de-DE" dirty="0"/>
              <a:t>20 </a:t>
            </a:r>
            <a:r>
              <a:rPr lang="de-DE" dirty="0" err="1"/>
              <a:t>pt</a:t>
            </a:r>
            <a:r>
              <a:rPr lang="de-DE" dirty="0"/>
              <a:t> weiß oder als </a:t>
            </a:r>
            <a:r>
              <a:rPr lang="de-DE" dirty="0" err="1"/>
              <a:t>Subline</a:t>
            </a:r>
            <a:r>
              <a:rPr lang="de-DE" dirty="0"/>
              <a:t> in fett und gelb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0" name="Datumsplatzhalter 2">
            <a:extLst>
              <a:ext uri="{FF2B5EF4-FFF2-40B4-BE49-F238E27FC236}">
                <a16:creationId xmlns:a16="http://schemas.microsoft.com/office/drawing/2014/main" id="{2B5A1C47-BB70-4A88-821C-9F1704EA7A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5650" y="6166257"/>
            <a:ext cx="27432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1AA7324E-088C-4122-9FD2-017D09AB52F2}" type="datetime1">
              <a:rPr lang="de-DE" smtClean="0"/>
              <a:pPr/>
              <a:t>20.01.2023</a:t>
            </a:fld>
            <a:endParaRPr lang="de-DE" sz="1400" dirty="0"/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C247057E-A993-4543-B3EF-0AAB18790B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120640" y="302307"/>
            <a:ext cx="2328287" cy="59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1256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547EBF"/>
          </p15:clr>
        </p15:guide>
        <p15:guide id="2" pos="3614" userDrawn="1">
          <p15:clr>
            <a:srgbClr val="547EBF"/>
          </p15:clr>
        </p15:guide>
        <p15:guide id="3" pos="4067" userDrawn="1">
          <p15:clr>
            <a:srgbClr val="547EBF"/>
          </p15:clr>
        </p15:guide>
        <p15:guide id="4" pos="155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auf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03A95F3-D3D5-4633-821E-2558E586E9F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6000" y="1130400"/>
            <a:ext cx="10674109" cy="4618550"/>
          </a:xfrm>
        </p:spPr>
        <p:txBody>
          <a:bodyPr anchor="t" anchorCtr="0"/>
          <a:lstStyle>
            <a:lvl1pPr>
              <a:lnSpc>
                <a:spcPct val="92000"/>
              </a:lnSpc>
              <a:defRPr sz="2800" b="1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b="1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b="1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b="1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b="1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Headline ein- bis zweizeilig fett </a:t>
            </a:r>
            <a:br>
              <a:rPr lang="de-DE" dirty="0"/>
            </a:br>
            <a:r>
              <a:rPr lang="de-DE" dirty="0"/>
              <a:t>in 28 </a:t>
            </a:r>
            <a:r>
              <a:rPr lang="de-DE" dirty="0" err="1"/>
              <a:t>pt</a:t>
            </a:r>
            <a:r>
              <a:rPr lang="de-DE" dirty="0"/>
              <a:t> und dunkelblau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4FBAA1E-F050-D146-94F1-8DCED47A733D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9005F4B5-6C05-4CF7-BE9A-3F5EE29FA17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CEFA4619-4DB3-4D23-BBD9-59CE1E908F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5650" y="6166257"/>
            <a:ext cx="27432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E519D383-9890-40FA-B206-D26081E5D354}" type="datetime1">
              <a:rPr lang="de-DE" smtClean="0"/>
              <a:pPr/>
              <a:t>20.01.2023</a:t>
            </a:fld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5066814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614" userDrawn="1">
          <p15:clr>
            <a:srgbClr val="F26B43"/>
          </p15:clr>
        </p15:guide>
        <p15:guide id="3" pos="4067" userDrawn="1">
          <p15:clr>
            <a:srgbClr val="F26B43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auf Dunk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D25132D6-1B27-644B-9072-9C8C91BBA342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05F4B5-6C05-4CF7-BE9A-3F5EE29FA17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4" name="Textplatzhalter 3">
            <a:extLst>
              <a:ext uri="{FF2B5EF4-FFF2-40B4-BE49-F238E27FC236}">
                <a16:creationId xmlns:a16="http://schemas.microsoft.com/office/drawing/2014/main" id="{278DB6EA-C8EE-4F0D-9A75-B70FA8B3CD9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6000" y="1130400"/>
            <a:ext cx="10681200" cy="4618550"/>
          </a:xfrm>
        </p:spPr>
        <p:txBody>
          <a:bodyPr anchor="t" anchorCtr="0"/>
          <a:lstStyle>
            <a:lvl1pPr>
              <a:lnSpc>
                <a:spcPct val="92000"/>
              </a:lnSpc>
              <a:defRPr sz="2800" b="1"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 b="1"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 b="1"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 b="1"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Headline ein- bis zweizeilig </a:t>
            </a:r>
            <a:br>
              <a:rPr lang="de-DE" dirty="0"/>
            </a:br>
            <a:r>
              <a:rPr lang="de-DE" dirty="0"/>
              <a:t>fett in 28 </a:t>
            </a:r>
            <a:r>
              <a:rPr lang="de-DE" dirty="0" err="1"/>
              <a:t>pt</a:t>
            </a:r>
            <a:r>
              <a:rPr lang="de-DE" dirty="0"/>
              <a:t> und weiß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6E358AA2-866E-409B-98E5-DD7C418236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5650" y="6166257"/>
            <a:ext cx="27432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E0A23185-AF08-47D7-8D17-236E3DA079FA}" type="datetime1">
              <a:rPr lang="de-DE" smtClean="0"/>
              <a:pPr/>
              <a:t>20.01.2023</a:t>
            </a:fld>
            <a:endParaRPr lang="de-DE" sz="1400" dirty="0"/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A22458B4-254A-4652-BC64-CC81511438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120640" y="302307"/>
            <a:ext cx="2328287" cy="59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6109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614" userDrawn="1">
          <p15:clr>
            <a:srgbClr val="F26B43"/>
          </p15:clr>
        </p15:guide>
        <p15:guide id="3" pos="4067" userDrawn="1">
          <p15:clr>
            <a:srgbClr val="F26B43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auf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89AA6882-C6A7-4074-833F-39FA34F8340E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05F4B5-6C05-4CF7-BE9A-3F5EE29FA17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4" name="Textplatzhalter 3">
            <a:extLst>
              <a:ext uri="{FF2B5EF4-FFF2-40B4-BE49-F238E27FC236}">
                <a16:creationId xmlns:a16="http://schemas.microsoft.com/office/drawing/2014/main" id="{0FD1F3BA-2768-4789-A5E4-E46655D1F81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5999" y="1130400"/>
            <a:ext cx="10681200" cy="4618550"/>
          </a:xfrm>
        </p:spPr>
        <p:txBody>
          <a:bodyPr anchor="t" anchorCtr="0"/>
          <a:lstStyle>
            <a:lvl1pPr>
              <a:lnSpc>
                <a:spcPct val="92000"/>
              </a:lnSpc>
              <a:defRPr sz="2800" b="1">
                <a:solidFill>
                  <a:schemeClr val="bg1"/>
                </a:solidFill>
              </a:defRPr>
            </a:lvl1pPr>
            <a:lvl2pPr>
              <a:buClr>
                <a:schemeClr val="accent4"/>
              </a:buClr>
              <a:defRPr b="1">
                <a:solidFill>
                  <a:schemeClr val="bg1"/>
                </a:solidFill>
              </a:defRPr>
            </a:lvl2pPr>
            <a:lvl3pPr>
              <a:buClr>
                <a:schemeClr val="accent4"/>
              </a:buClr>
              <a:defRPr b="1">
                <a:solidFill>
                  <a:schemeClr val="bg1"/>
                </a:solidFill>
              </a:defRPr>
            </a:lvl3pPr>
            <a:lvl4pPr>
              <a:buClr>
                <a:schemeClr val="accent4"/>
              </a:buClr>
              <a:defRPr b="1">
                <a:solidFill>
                  <a:schemeClr val="bg1"/>
                </a:solidFill>
              </a:defRPr>
            </a:lvl4pPr>
            <a:lvl5pPr>
              <a:buClr>
                <a:schemeClr val="accent4"/>
              </a:buCl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Headline ein- bis zweizeilig fett </a:t>
            </a:r>
            <a:br>
              <a:rPr lang="de-DE" dirty="0"/>
            </a:br>
            <a:r>
              <a:rPr lang="de-DE" dirty="0"/>
              <a:t>in 28 </a:t>
            </a:r>
            <a:r>
              <a:rPr lang="de-DE" dirty="0" err="1"/>
              <a:t>pt</a:t>
            </a:r>
            <a:r>
              <a:rPr lang="de-DE" dirty="0"/>
              <a:t> und weiß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122CB89B-055C-48AA-9B76-2368D9C962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5650" y="6166257"/>
            <a:ext cx="27432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535285E3-73B6-4480-8CC5-822AAADAD967}" type="datetime1">
              <a:rPr lang="de-DE" smtClean="0"/>
              <a:pPr/>
              <a:t>20.01.2023</a:t>
            </a:fld>
            <a:endParaRPr lang="de-DE" sz="1400" dirty="0"/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7D06CA81-16F4-4111-B740-9CA32CCDD4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120640" y="302307"/>
            <a:ext cx="2328287" cy="59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576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547EBF"/>
          </p15:clr>
        </p15:guide>
        <p15:guide id="2" pos="3614" userDrawn="1">
          <p15:clr>
            <a:srgbClr val="547EBF"/>
          </p15:clr>
        </p15:guide>
        <p15:guide id="3" pos="4067" userDrawn="1">
          <p15:clr>
            <a:srgbClr val="547EBF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tiv oben auf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005F4B5-6C05-4CF7-BE9A-3F5EE29FA17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Bildplatzhalter 9">
            <a:extLst>
              <a:ext uri="{FF2B5EF4-FFF2-40B4-BE49-F238E27FC236}">
                <a16:creationId xmlns:a16="http://schemas.microsoft.com/office/drawing/2014/main" id="{62F04C57-40AA-944F-920F-277E248EC7A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12193200" cy="3384000"/>
          </a:xfrm>
          <a:prstGeom prst="rect">
            <a:avLst/>
          </a:prstGeom>
          <a:solidFill>
            <a:schemeClr val="bg2"/>
          </a:solidFill>
        </p:spPr>
        <p:txBody>
          <a:bodyPr lIns="72000" tIns="7200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 Format 33,87 x 9,4 cm und in den Hintergrund  des Charts stellen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A12DDFA1-5EA4-4DED-A178-578C02548FC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5402" y="3900441"/>
            <a:ext cx="10681200" cy="1868534"/>
          </a:xfrm>
        </p:spPr>
        <p:txBody>
          <a:bodyPr anchor="b" anchorCtr="0"/>
          <a:lstStyle>
            <a:lvl1pPr>
              <a:lnSpc>
                <a:spcPct val="92000"/>
              </a:lnSpc>
              <a:defRPr sz="2800" b="1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b="1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b="1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b="1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b="1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Headline ein- bis zweizeilig fett in 28 </a:t>
            </a:r>
            <a:r>
              <a:rPr lang="de-DE" dirty="0" err="1"/>
              <a:t>pt</a:t>
            </a:r>
            <a:r>
              <a:rPr lang="de-DE" dirty="0"/>
              <a:t> und dunkelblau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5916843D-1C27-4FE5-B6A6-37119CC13E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5650" y="6166257"/>
            <a:ext cx="27432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2592B993-2658-4F07-8AB5-E3C8307D1CD0}" type="datetime1">
              <a:rPr lang="de-DE" smtClean="0"/>
              <a:pPr/>
              <a:t>20.01.2023</a:t>
            </a:fld>
            <a:endParaRPr lang="de-DE" sz="1400" dirty="0"/>
          </a:p>
        </p:txBody>
      </p:sp>
      <p:sp>
        <p:nvSpPr>
          <p:cNvPr id="12" name="Textplatzhalter 4">
            <a:extLst>
              <a:ext uri="{FF2B5EF4-FFF2-40B4-BE49-F238E27FC236}">
                <a16:creationId xmlns:a16="http://schemas.microsoft.com/office/drawing/2014/main" id="{24A69430-8B19-4A89-85F5-2EF29B559416}"/>
              </a:ext>
            </a:extLst>
          </p:cNvPr>
          <p:cNvSpPr>
            <a:spLocks noGrp="1" noChangeAspect="1"/>
          </p:cNvSpPr>
          <p:nvPr>
            <p:ph type="body" sz="quarter" idx="20"/>
          </p:nvPr>
        </p:nvSpPr>
        <p:spPr>
          <a:xfrm>
            <a:off x="9122400" y="301200"/>
            <a:ext cx="2330251" cy="5904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977357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614" userDrawn="1">
          <p15:clr>
            <a:srgbClr val="F26B43"/>
          </p15:clr>
        </p15:guide>
        <p15:guide id="3" pos="4067" userDrawn="1">
          <p15:clr>
            <a:srgbClr val="F26B43"/>
          </p15:clr>
        </p15:guide>
        <p15:guide id="4" orient="horz" pos="2137" userDrawn="1">
          <p15:clr>
            <a:srgbClr val="F26B43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otiv oben auf Dunkelblau 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1F508976-5AAF-FA4E-B339-72260F7AD8C6}"/>
              </a:ext>
            </a:extLst>
          </p:cNvPr>
          <p:cNvSpPr/>
          <p:nvPr userDrawn="1"/>
        </p:nvSpPr>
        <p:spPr>
          <a:xfrm>
            <a:off x="388" y="0"/>
            <a:ext cx="12193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05F4B5-6C05-4CF7-BE9A-3F5EE29FA17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Bildplatzhalter 9">
            <a:extLst>
              <a:ext uri="{FF2B5EF4-FFF2-40B4-BE49-F238E27FC236}">
                <a16:creationId xmlns:a16="http://schemas.microsoft.com/office/drawing/2014/main" id="{62F04C57-40AA-944F-920F-277E248EC7A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12193200" cy="3384000"/>
          </a:xfrm>
          <a:prstGeom prst="rect">
            <a:avLst/>
          </a:prstGeom>
          <a:solidFill>
            <a:schemeClr val="bg2"/>
          </a:solidFill>
        </p:spPr>
        <p:txBody>
          <a:bodyPr lIns="72000" tIns="7200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 Format 33,87 x 9,4 cm und in den Hintergrund  des Charts stellen</a:t>
            </a:r>
          </a:p>
        </p:txBody>
      </p:sp>
      <p:sp>
        <p:nvSpPr>
          <p:cNvPr id="53" name="Textplatzhalter 3">
            <a:extLst>
              <a:ext uri="{FF2B5EF4-FFF2-40B4-BE49-F238E27FC236}">
                <a16:creationId xmlns:a16="http://schemas.microsoft.com/office/drawing/2014/main" id="{F41A1573-A110-4B44-9F3F-3433489137B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5999" y="3897774"/>
            <a:ext cx="10681200" cy="1868534"/>
          </a:xfrm>
        </p:spPr>
        <p:txBody>
          <a:bodyPr anchor="b" anchorCtr="0"/>
          <a:lstStyle>
            <a:lvl1pPr>
              <a:lnSpc>
                <a:spcPct val="92000"/>
              </a:lnSpc>
              <a:defRPr sz="2800" b="1"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 b="1"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 b="1"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 b="1"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Headline ein- bis zweizeilig fett in 28 </a:t>
            </a:r>
            <a:r>
              <a:rPr lang="de-DE" dirty="0" err="1"/>
              <a:t>pt</a:t>
            </a:r>
            <a:r>
              <a:rPr lang="de-DE" dirty="0"/>
              <a:t> und weiß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Datumsplatzhalter 2">
            <a:extLst>
              <a:ext uri="{FF2B5EF4-FFF2-40B4-BE49-F238E27FC236}">
                <a16:creationId xmlns:a16="http://schemas.microsoft.com/office/drawing/2014/main" id="{E752928D-0E3A-4FB2-829D-0DC521570B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5650" y="6166257"/>
            <a:ext cx="27432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1A2F8720-5F1F-4999-AE50-E88C28B1367F}" type="datetime1">
              <a:rPr lang="de-DE" smtClean="0"/>
              <a:pPr/>
              <a:t>20.01.2023</a:t>
            </a:fld>
            <a:endParaRPr lang="de-DE" sz="1400" dirty="0"/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A09DC1B3-EE13-44D0-BA34-1AF35CAAB11B}"/>
              </a:ext>
            </a:extLst>
          </p:cNvPr>
          <p:cNvSpPr>
            <a:spLocks noGrp="1" noChangeAspect="1"/>
          </p:cNvSpPr>
          <p:nvPr>
            <p:ph type="body" sz="quarter" idx="20"/>
          </p:nvPr>
        </p:nvSpPr>
        <p:spPr>
          <a:xfrm>
            <a:off x="9122400" y="301200"/>
            <a:ext cx="2330251" cy="590400"/>
          </a:xfr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638143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614" userDrawn="1">
          <p15:clr>
            <a:srgbClr val="F26B43"/>
          </p15:clr>
        </p15:guide>
        <p15:guide id="3" pos="4067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otiv oben auf Oran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1F508976-5AAF-FA4E-B339-72260F7AD8C6}"/>
              </a:ext>
            </a:extLst>
          </p:cNvPr>
          <p:cNvSpPr/>
          <p:nvPr userDrawn="1"/>
        </p:nvSpPr>
        <p:spPr>
          <a:xfrm>
            <a:off x="388" y="3121"/>
            <a:ext cx="1219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05F4B5-6C05-4CF7-BE9A-3F5EE29FA17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Bildplatzhalter 9">
            <a:extLst>
              <a:ext uri="{FF2B5EF4-FFF2-40B4-BE49-F238E27FC236}">
                <a16:creationId xmlns:a16="http://schemas.microsoft.com/office/drawing/2014/main" id="{62F04C57-40AA-944F-920F-277E248EC7A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12193200" cy="3384000"/>
          </a:xfrm>
          <a:prstGeom prst="rect">
            <a:avLst/>
          </a:prstGeom>
          <a:solidFill>
            <a:schemeClr val="bg2"/>
          </a:solidFill>
        </p:spPr>
        <p:txBody>
          <a:bodyPr lIns="72000" tIns="7200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 Format 33,87 x 9,4 cm und in den Hintergrund  des Charts stellen</a:t>
            </a:r>
          </a:p>
        </p:txBody>
      </p:sp>
      <p:sp>
        <p:nvSpPr>
          <p:cNvPr id="52" name="Textplatzhalter 3">
            <a:extLst>
              <a:ext uri="{FF2B5EF4-FFF2-40B4-BE49-F238E27FC236}">
                <a16:creationId xmlns:a16="http://schemas.microsoft.com/office/drawing/2014/main" id="{08A37914-4778-4C71-BE18-D778289C0E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5402" y="3905192"/>
            <a:ext cx="10681200" cy="1868534"/>
          </a:xfrm>
        </p:spPr>
        <p:txBody>
          <a:bodyPr anchor="b" anchorCtr="0"/>
          <a:lstStyle>
            <a:lvl1pPr>
              <a:lnSpc>
                <a:spcPct val="92000"/>
              </a:lnSpc>
              <a:defRPr sz="2800" b="1">
                <a:solidFill>
                  <a:schemeClr val="bg1"/>
                </a:solidFill>
              </a:defRPr>
            </a:lvl1pPr>
            <a:lvl2pPr>
              <a:buClr>
                <a:schemeClr val="accent4"/>
              </a:buClr>
              <a:defRPr b="1">
                <a:solidFill>
                  <a:schemeClr val="bg1"/>
                </a:solidFill>
              </a:defRPr>
            </a:lvl2pPr>
            <a:lvl3pPr>
              <a:buClr>
                <a:schemeClr val="accent4"/>
              </a:buClr>
              <a:defRPr b="1">
                <a:solidFill>
                  <a:schemeClr val="bg1"/>
                </a:solidFill>
              </a:defRPr>
            </a:lvl3pPr>
            <a:lvl4pPr>
              <a:buClr>
                <a:schemeClr val="accent4"/>
              </a:buClr>
              <a:defRPr b="1">
                <a:solidFill>
                  <a:schemeClr val="bg1"/>
                </a:solidFill>
              </a:defRPr>
            </a:lvl4pPr>
            <a:lvl5pPr>
              <a:buClr>
                <a:schemeClr val="accent4"/>
              </a:buCl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Headline ein- bis zweizeilig fett in 28 </a:t>
            </a:r>
            <a:r>
              <a:rPr lang="de-DE" dirty="0" err="1"/>
              <a:t>pt</a:t>
            </a:r>
            <a:r>
              <a:rPr lang="de-DE" dirty="0"/>
              <a:t> und weiß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Datumsplatzhalter 2">
            <a:extLst>
              <a:ext uri="{FF2B5EF4-FFF2-40B4-BE49-F238E27FC236}">
                <a16:creationId xmlns:a16="http://schemas.microsoft.com/office/drawing/2014/main" id="{77FDEF04-1D22-422F-B8C2-9599CEB2ED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5650" y="6166257"/>
            <a:ext cx="27432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7B863764-C60D-4ABF-9D0A-9D90BE9CB608}" type="datetime1">
              <a:rPr lang="de-DE" smtClean="0"/>
              <a:pPr/>
              <a:t>20.01.2023</a:t>
            </a:fld>
            <a:endParaRPr lang="de-DE" sz="1400" dirty="0"/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1477DB0E-405A-4E93-8CDD-70E7D380A474}"/>
              </a:ext>
            </a:extLst>
          </p:cNvPr>
          <p:cNvSpPr>
            <a:spLocks noGrp="1" noChangeAspect="1"/>
          </p:cNvSpPr>
          <p:nvPr>
            <p:ph type="body" sz="quarter" idx="20"/>
          </p:nvPr>
        </p:nvSpPr>
        <p:spPr>
          <a:xfrm>
            <a:off x="9122400" y="301200"/>
            <a:ext cx="2330251" cy="5904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579273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1" userDrawn="1">
          <p15:clr>
            <a:srgbClr val="547EBF"/>
          </p15:clr>
        </p15:guide>
        <p15:guide id="2" pos="3614" userDrawn="1">
          <p15:clr>
            <a:srgbClr val="547EBF"/>
          </p15:clr>
        </p15:guide>
        <p15:guide id="3" pos="4067" userDrawn="1">
          <p15:clr>
            <a:srgbClr val="547EBF"/>
          </p15:clr>
        </p15:guide>
        <p15:guide id="4" orient="horz" pos="2137" userDrawn="1">
          <p15:clr>
            <a:srgbClr val="547EBF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tiv links auf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9">
            <a:extLst>
              <a:ext uri="{FF2B5EF4-FFF2-40B4-BE49-F238E27FC236}">
                <a16:creationId xmlns:a16="http://schemas.microsoft.com/office/drawing/2014/main" id="{62F04C57-40AA-944F-920F-277E248EC7A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-1" y="0"/>
            <a:ext cx="6096795" cy="6858000"/>
          </a:xfrm>
          <a:prstGeom prst="rect">
            <a:avLst/>
          </a:prstGeom>
          <a:solidFill>
            <a:schemeClr val="bg2"/>
          </a:solidFill>
        </p:spPr>
        <p:txBody>
          <a:bodyPr lIns="72000" tIns="7200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 Format 16,9 x 19,05 cm und in den Hintergrund  des Charts stellen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005F4B5-6C05-4CF7-BE9A-3F5EE29FA17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6579435-1004-0B4D-9148-C62C2C0F8B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61125" y="1130399"/>
            <a:ext cx="4975225" cy="1038125"/>
          </a:xfrm>
        </p:spPr>
        <p:txBody>
          <a:bodyPr/>
          <a:lstStyle>
            <a:lvl1pPr>
              <a:defRPr sz="2800"/>
            </a:lvl1pPr>
          </a:lstStyle>
          <a:p>
            <a:r>
              <a:rPr lang="de-DE" dirty="0"/>
              <a:t>Headline ein- bis zweizeilig fett in 28 </a:t>
            </a:r>
            <a:r>
              <a:rPr lang="de-DE" dirty="0" err="1"/>
              <a:t>pt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7CF5B0A-0D06-E341-88AF-8F9A48D2C68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461125" y="2168524"/>
            <a:ext cx="4960800" cy="360045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de-DE" dirty="0"/>
              <a:t>Erste Textebene Frutiger LT 55 Roman </a:t>
            </a:r>
            <a:br>
              <a:rPr lang="de-DE" dirty="0"/>
            </a:br>
            <a:r>
              <a:rPr lang="de-DE" dirty="0"/>
              <a:t>20 </a:t>
            </a:r>
            <a:r>
              <a:rPr lang="de-DE" dirty="0" err="1"/>
              <a:t>pt</a:t>
            </a:r>
            <a:r>
              <a:rPr lang="de-DE" dirty="0"/>
              <a:t> dunkelblau oder als </a:t>
            </a:r>
            <a:br>
              <a:rPr lang="de-DE" dirty="0"/>
            </a:br>
            <a:r>
              <a:rPr lang="de-DE" dirty="0" err="1"/>
              <a:t>Subline</a:t>
            </a:r>
            <a:r>
              <a:rPr lang="de-DE" dirty="0"/>
              <a:t> in fett und orange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0" name="Datumsplatzhalter 2">
            <a:extLst>
              <a:ext uri="{FF2B5EF4-FFF2-40B4-BE49-F238E27FC236}">
                <a16:creationId xmlns:a16="http://schemas.microsoft.com/office/drawing/2014/main" id="{ECEB00F5-B64F-4AF0-81D2-E9BE0E1E7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5650" y="6166257"/>
            <a:ext cx="27432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E0A23185-AF08-47D7-8D17-236E3DA079FA}" type="datetime1">
              <a:rPr lang="de-DE" smtClean="0"/>
              <a:pPr/>
              <a:t>20.01.2023</a:t>
            </a:fld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7571639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70" userDrawn="1">
          <p15:clr>
            <a:srgbClr val="F26B43"/>
          </p15:clr>
        </p15:guide>
        <p15:guide id="2" pos="3614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wischentitel auf Bild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05F4B5-6C05-4CF7-BE9A-3F5EE29FA17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Bildplatzhalter 9">
            <a:extLst>
              <a:ext uri="{FF2B5EF4-FFF2-40B4-BE49-F238E27FC236}">
                <a16:creationId xmlns:a16="http://schemas.microsoft.com/office/drawing/2014/main" id="{62F04C57-40AA-944F-920F-277E248EC7A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bg2"/>
          </a:solidFill>
        </p:spPr>
        <p:txBody>
          <a:bodyPr lIns="72000" tIns="7200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 Format 33,87 x 9,4 cm und in den Hintergrund  des Charts stellen</a:t>
            </a:r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A09DC1B3-EE13-44D0-BA34-1AF35CAAB11B}"/>
              </a:ext>
            </a:extLst>
          </p:cNvPr>
          <p:cNvSpPr>
            <a:spLocks noGrp="1" noChangeAspect="1"/>
          </p:cNvSpPr>
          <p:nvPr>
            <p:ph type="body" sz="quarter" idx="20"/>
          </p:nvPr>
        </p:nvSpPr>
        <p:spPr>
          <a:xfrm>
            <a:off x="9122400" y="301200"/>
            <a:ext cx="2330251" cy="590400"/>
          </a:xfr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D7240B5-F87D-4C2B-8282-3EBCFDC9D40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5649" y="4053599"/>
            <a:ext cx="8918575" cy="1715375"/>
          </a:xfrm>
          <a:effectLst>
            <a:outerShdw blurRad="635000" dist="12700" dir="2700000" algn="tl" rotWithShape="0">
              <a:prstClr val="black">
                <a:alpha val="40000"/>
              </a:prstClr>
            </a:outerShdw>
          </a:effectLst>
        </p:spPr>
        <p:txBody>
          <a:bodyPr anchor="t" anchorCtr="0"/>
          <a:lstStyle>
            <a:lvl1pPr algn="l">
              <a:lnSpc>
                <a:spcPct val="86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Zwischentitel in 44 </a:t>
            </a:r>
            <a:r>
              <a:rPr lang="de-DE" dirty="0" err="1"/>
              <a:t>pt</a:t>
            </a:r>
            <a:r>
              <a:rPr lang="de-DE" dirty="0"/>
              <a:t>, ein- oder </a:t>
            </a:r>
            <a:br>
              <a:rPr lang="de-DE" dirty="0"/>
            </a:br>
            <a:r>
              <a:rPr lang="de-DE" dirty="0"/>
              <a:t>zweizeilig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148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26B43"/>
          </p15:clr>
        </p15:guide>
        <p15:guide id="2" pos="3614">
          <p15:clr>
            <a:srgbClr val="F26B43"/>
          </p15:clr>
        </p15:guide>
        <p15:guide id="3" pos="4067">
          <p15:clr>
            <a:srgbClr val="F26B43"/>
          </p15:clr>
        </p15:guide>
        <p15:guide id="4" orient="horz" pos="2115">
          <p15:clr>
            <a:srgbClr val="F26B43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otiv rechts auf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9">
            <a:extLst>
              <a:ext uri="{FF2B5EF4-FFF2-40B4-BE49-F238E27FC236}">
                <a16:creationId xmlns:a16="http://schemas.microsoft.com/office/drawing/2014/main" id="{85F67C7E-A150-C248-BB32-3458482B54A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097588" y="0"/>
            <a:ext cx="6096000" cy="6858000"/>
          </a:xfrm>
          <a:prstGeom prst="rect">
            <a:avLst/>
          </a:prstGeom>
          <a:solidFill>
            <a:schemeClr val="bg2"/>
          </a:solidFill>
        </p:spPr>
        <p:txBody>
          <a:bodyPr lIns="72000" tIns="7200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 Format 16,9 x 19,05 cm und in den Hintergrund  des Charts stellen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05F4B5-6C05-4CF7-BE9A-3F5EE29FA17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6579435-1004-0B4D-9148-C62C2C0F8B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6000" y="1130400"/>
            <a:ext cx="4974875" cy="1042987"/>
          </a:xfrm>
        </p:spPr>
        <p:txBody>
          <a:bodyPr/>
          <a:lstStyle>
            <a:lvl1pPr>
              <a:defRPr sz="2800"/>
            </a:lvl1pPr>
          </a:lstStyle>
          <a:p>
            <a:r>
              <a:rPr lang="de-DE" dirty="0"/>
              <a:t>Headline ein- bis zweizeilig fett in 28 </a:t>
            </a:r>
            <a:r>
              <a:rPr lang="de-DE" dirty="0" err="1"/>
              <a:t>pt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7CF5B0A-0D06-E341-88AF-8F9A48D2C68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5650" y="2168525"/>
            <a:ext cx="4960800" cy="36004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de-DE" dirty="0"/>
              <a:t>Erste Textebene Frutiger LT 55 Roman </a:t>
            </a:r>
            <a:br>
              <a:rPr lang="de-DE" dirty="0"/>
            </a:br>
            <a:r>
              <a:rPr lang="de-DE" dirty="0"/>
              <a:t>20 </a:t>
            </a:r>
            <a:r>
              <a:rPr lang="de-DE" dirty="0" err="1"/>
              <a:t>pt</a:t>
            </a:r>
            <a:r>
              <a:rPr lang="de-DE" dirty="0"/>
              <a:t> dunkelblau oder als </a:t>
            </a:r>
            <a:br>
              <a:rPr lang="de-DE" dirty="0"/>
            </a:br>
            <a:r>
              <a:rPr lang="de-DE" dirty="0" err="1"/>
              <a:t>Subline</a:t>
            </a:r>
            <a:r>
              <a:rPr lang="de-DE" dirty="0"/>
              <a:t> in fett und orange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0" name="Datumsplatzhalter 2">
            <a:extLst>
              <a:ext uri="{FF2B5EF4-FFF2-40B4-BE49-F238E27FC236}">
                <a16:creationId xmlns:a16="http://schemas.microsoft.com/office/drawing/2014/main" id="{F7CCDA3B-A2A4-4AED-A60C-50E1EE1EB0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5650" y="6166257"/>
            <a:ext cx="27432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7CC3068-1476-4222-B05A-A5C43E22C795}" type="datetime1">
              <a:rPr lang="de-DE" smtClean="0"/>
              <a:pPr/>
              <a:t>20.01.2023</a:t>
            </a:fld>
            <a:endParaRPr lang="de-DE" sz="1400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7BA710E7-CB54-4A5E-88E0-E7C16737A3A1}"/>
              </a:ext>
            </a:extLst>
          </p:cNvPr>
          <p:cNvSpPr>
            <a:spLocks noGrp="1" noChangeAspect="1"/>
          </p:cNvSpPr>
          <p:nvPr>
            <p:ph type="body" sz="quarter" idx="20"/>
          </p:nvPr>
        </p:nvSpPr>
        <p:spPr>
          <a:xfrm>
            <a:off x="9122400" y="301200"/>
            <a:ext cx="2330251" cy="5904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45418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67" userDrawn="1">
          <p15:clr>
            <a:srgbClr val="F26B43"/>
          </p15:clr>
        </p15:guide>
        <p15:guide id="2" pos="3614" userDrawn="1">
          <p15:clr>
            <a:srgbClr val="F26B43"/>
          </p15:clr>
        </p15:guide>
        <p15:guide id="3" pos="3841" userDrawn="1">
          <p15:clr>
            <a:srgbClr val="F26B43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otiv links auf Dunk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469C96D1-1955-5942-84EB-E3C15D5BAECE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Bildplatzhalter 9">
            <a:extLst>
              <a:ext uri="{FF2B5EF4-FFF2-40B4-BE49-F238E27FC236}">
                <a16:creationId xmlns:a16="http://schemas.microsoft.com/office/drawing/2014/main" id="{62F04C57-40AA-944F-920F-277E248EC7A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6097588" cy="6858000"/>
          </a:xfrm>
          <a:prstGeom prst="rect">
            <a:avLst/>
          </a:prstGeom>
          <a:solidFill>
            <a:schemeClr val="bg2"/>
          </a:solidFill>
        </p:spPr>
        <p:txBody>
          <a:bodyPr lIns="72000" tIns="7200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 Format 16,9 x 19,05 cm und in den Hintergrund  des Charts stellen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05F4B5-6C05-4CF7-BE9A-3F5EE29FA17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C3000A4-3A03-EA42-9D12-7F0092A8A6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61475" y="1130400"/>
            <a:ext cx="4974875" cy="881196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 ein- bis zweizeilig fett in 28 </a:t>
            </a:r>
            <a:r>
              <a:rPr lang="de-DE" dirty="0" err="1"/>
              <a:t>pt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425C3059-E180-774D-B1C3-077276741285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467475" y="2168525"/>
            <a:ext cx="4960800" cy="36004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216000">
              <a:spcBef>
                <a:spcPts val="80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216000">
              <a:spcBef>
                <a:spcPts val="80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216000">
              <a:spcBef>
                <a:spcPts val="800"/>
              </a:spcBef>
              <a:buClr>
                <a:schemeClr val="accent2"/>
              </a:buClr>
              <a:defRPr sz="1600">
                <a:solidFill>
                  <a:schemeClr val="bg1"/>
                </a:solidFill>
              </a:defRPr>
            </a:lvl4pPr>
            <a:lvl5pPr marL="216000">
              <a:spcBef>
                <a:spcPts val="800"/>
              </a:spcBef>
              <a:buClr>
                <a:schemeClr val="accent2"/>
              </a:buCl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Erste Textebene Frutiger LT 55 Roman </a:t>
            </a:r>
            <a:br>
              <a:rPr lang="de-DE" dirty="0"/>
            </a:br>
            <a:r>
              <a:rPr lang="de-DE" dirty="0"/>
              <a:t>20 </a:t>
            </a:r>
            <a:r>
              <a:rPr lang="de-DE" dirty="0" err="1"/>
              <a:t>pt</a:t>
            </a:r>
            <a:r>
              <a:rPr lang="de-DE" dirty="0"/>
              <a:t> weiß oder als </a:t>
            </a:r>
            <a:r>
              <a:rPr lang="de-DE" dirty="0" err="1"/>
              <a:t>Subline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in fett und orange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39" name="Datumsplatzhalter 2">
            <a:extLst>
              <a:ext uri="{FF2B5EF4-FFF2-40B4-BE49-F238E27FC236}">
                <a16:creationId xmlns:a16="http://schemas.microsoft.com/office/drawing/2014/main" id="{A2ADD4EF-3D86-49E0-9DFB-BC30DDE1DE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5650" y="6166257"/>
            <a:ext cx="27432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E0A23185-AF08-47D7-8D17-236E3DA079FA}" type="datetime1">
              <a:rPr lang="de-DE" smtClean="0"/>
              <a:pPr/>
              <a:t>20.01.2023</a:t>
            </a:fld>
            <a:endParaRPr lang="de-DE" sz="1400" dirty="0"/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68BB435B-C8C8-4BBD-BBBF-AA5C12EF07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120640" y="302307"/>
            <a:ext cx="2328287" cy="59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444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67" userDrawn="1">
          <p15:clr>
            <a:srgbClr val="F26B43"/>
          </p15:clr>
        </p15:guide>
        <p15:guide id="2" pos="3614" userDrawn="1">
          <p15:clr>
            <a:srgbClr val="F26B43"/>
          </p15:clr>
        </p15:guide>
        <p15:guide id="3" pos="3841" userDrawn="1">
          <p15:clr>
            <a:srgbClr val="F26B43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otiv rechts auf Dunk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6DB2783B-0379-BA4B-BFA0-76FE104DF864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Bildplatzhalter 9">
            <a:extLst>
              <a:ext uri="{FF2B5EF4-FFF2-40B4-BE49-F238E27FC236}">
                <a16:creationId xmlns:a16="http://schemas.microsoft.com/office/drawing/2014/main" id="{62F04C57-40AA-944F-920F-277E248EC7A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109589" y="0"/>
            <a:ext cx="6083999" cy="6858000"/>
          </a:xfrm>
          <a:prstGeom prst="rect">
            <a:avLst/>
          </a:prstGeom>
          <a:solidFill>
            <a:schemeClr val="bg2"/>
          </a:solidFill>
        </p:spPr>
        <p:txBody>
          <a:bodyPr lIns="72000" tIns="7200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 Format 16,9 x 19,05 cm und in den Hintergrund  des Charts stellen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05F4B5-6C05-4CF7-BE9A-3F5EE29FA17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AB48EA-D760-9644-82A3-B713F24BF4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5650" y="1130400"/>
            <a:ext cx="4974875" cy="881196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 ein- bis zweizeilig fett in 28 </a:t>
            </a:r>
            <a:r>
              <a:rPr lang="de-DE" dirty="0" err="1"/>
              <a:t>pt</a:t>
            </a:r>
            <a:endParaRPr lang="en-US" dirty="0"/>
          </a:p>
        </p:txBody>
      </p:sp>
      <p:sp>
        <p:nvSpPr>
          <p:cNvPr id="52" name="Content Placeholder 2">
            <a:extLst>
              <a:ext uri="{FF2B5EF4-FFF2-40B4-BE49-F238E27FC236}">
                <a16:creationId xmlns:a16="http://schemas.microsoft.com/office/drawing/2014/main" id="{3D3E6BC1-70D3-449F-9413-5E696A584095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55650" y="2168525"/>
            <a:ext cx="4960800" cy="36004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216000">
              <a:spcBef>
                <a:spcPts val="80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216000">
              <a:spcBef>
                <a:spcPts val="80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216000">
              <a:spcBef>
                <a:spcPts val="800"/>
              </a:spcBef>
              <a:buClr>
                <a:schemeClr val="accent2"/>
              </a:buClr>
              <a:defRPr sz="1600">
                <a:solidFill>
                  <a:schemeClr val="bg1"/>
                </a:solidFill>
              </a:defRPr>
            </a:lvl4pPr>
            <a:lvl5pPr marL="216000">
              <a:spcBef>
                <a:spcPts val="800"/>
              </a:spcBef>
              <a:buClr>
                <a:schemeClr val="accent2"/>
              </a:buCl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Erste Textebene Frutiger LT 55 Roman </a:t>
            </a:r>
            <a:br>
              <a:rPr lang="de-DE" dirty="0"/>
            </a:br>
            <a:r>
              <a:rPr lang="de-DE" dirty="0"/>
              <a:t>20 </a:t>
            </a:r>
            <a:r>
              <a:rPr lang="de-DE" dirty="0" err="1"/>
              <a:t>pt</a:t>
            </a:r>
            <a:r>
              <a:rPr lang="de-DE" dirty="0"/>
              <a:t> weiß oder als </a:t>
            </a:r>
            <a:r>
              <a:rPr lang="de-DE" dirty="0" err="1"/>
              <a:t>Subline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in fett und orange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0" name="Datumsplatzhalter 2">
            <a:extLst>
              <a:ext uri="{FF2B5EF4-FFF2-40B4-BE49-F238E27FC236}">
                <a16:creationId xmlns:a16="http://schemas.microsoft.com/office/drawing/2014/main" id="{A6C0E5F1-4EA9-448A-8A94-5206DAD082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5650" y="6166257"/>
            <a:ext cx="27432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1321F1D2-4BEA-40A6-B19D-7903B9D631D7}" type="datetime1">
              <a:rPr lang="de-DE" smtClean="0"/>
              <a:pPr/>
              <a:t>20.01.2023</a:t>
            </a:fld>
            <a:endParaRPr lang="de-DE" sz="1400" dirty="0"/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46A21BC9-947E-42E8-BE5C-7486CF6BA8AE}"/>
              </a:ext>
            </a:extLst>
          </p:cNvPr>
          <p:cNvSpPr>
            <a:spLocks noGrp="1" noChangeAspect="1"/>
          </p:cNvSpPr>
          <p:nvPr>
            <p:ph type="body" sz="quarter" idx="20"/>
          </p:nvPr>
        </p:nvSpPr>
        <p:spPr>
          <a:xfrm>
            <a:off x="9122400" y="301200"/>
            <a:ext cx="2330251" cy="5904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559237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14" userDrawn="1">
          <p15:clr>
            <a:srgbClr val="F26B43"/>
          </p15:clr>
        </p15:guide>
        <p15:guide id="2" pos="4067" userDrawn="1">
          <p15:clr>
            <a:srgbClr val="F26B43"/>
          </p15:clr>
        </p15:guide>
        <p15:guide id="3" pos="3841" userDrawn="1">
          <p15:clr>
            <a:srgbClr val="F26B43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otiv links auf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469C96D1-1955-5942-84EB-E3C15D5BAECE}"/>
              </a:ext>
            </a:extLst>
          </p:cNvPr>
          <p:cNvSpPr/>
          <p:nvPr userDrawn="1"/>
        </p:nvSpPr>
        <p:spPr>
          <a:xfrm>
            <a:off x="433105" y="0"/>
            <a:ext cx="1219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Bildplatzhalter 9">
            <a:extLst>
              <a:ext uri="{FF2B5EF4-FFF2-40B4-BE49-F238E27FC236}">
                <a16:creationId xmlns:a16="http://schemas.microsoft.com/office/drawing/2014/main" id="{62F04C57-40AA-944F-920F-277E248EC7A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6097588" cy="6858000"/>
          </a:xfrm>
          <a:prstGeom prst="rect">
            <a:avLst/>
          </a:prstGeom>
          <a:solidFill>
            <a:schemeClr val="bg2"/>
          </a:solidFill>
        </p:spPr>
        <p:txBody>
          <a:bodyPr lIns="72000" tIns="7200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 Format 16,9 x 19,05 cm und in den Hintergrund  des Charts stellen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05F4B5-6C05-4CF7-BE9A-3F5EE29FA17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C3000A4-3A03-EA42-9D12-7F0092A8A6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61475" y="1130400"/>
            <a:ext cx="4974875" cy="103505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 ein- bis zweizeilig fett in 28 </a:t>
            </a:r>
            <a:r>
              <a:rPr lang="de-DE" dirty="0" err="1"/>
              <a:t>pt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4C3C526-97A5-3943-811D-3D5BA3CA4C72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467474" y="2168525"/>
            <a:ext cx="4968875" cy="35560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  <a:lvl2pPr marL="216000">
              <a:lnSpc>
                <a:spcPct val="100000"/>
              </a:lnSpc>
              <a:buClr>
                <a:schemeClr val="accent4"/>
              </a:buClr>
              <a:defRPr>
                <a:solidFill>
                  <a:schemeClr val="bg1"/>
                </a:solidFill>
              </a:defRPr>
            </a:lvl2pPr>
            <a:lvl3pPr marL="216000">
              <a:lnSpc>
                <a:spcPct val="100000"/>
              </a:lnSpc>
              <a:buClr>
                <a:schemeClr val="accent4"/>
              </a:buClr>
              <a:defRPr>
                <a:solidFill>
                  <a:schemeClr val="bg1"/>
                </a:solidFill>
              </a:defRPr>
            </a:lvl3pPr>
            <a:lvl4pPr marL="216000">
              <a:lnSpc>
                <a:spcPct val="100000"/>
              </a:lnSpc>
              <a:buClr>
                <a:schemeClr val="accent4"/>
              </a:buClr>
              <a:defRPr>
                <a:solidFill>
                  <a:schemeClr val="bg1"/>
                </a:solidFill>
              </a:defRPr>
            </a:lvl4pPr>
            <a:lvl5pPr marL="216000">
              <a:lnSpc>
                <a:spcPct val="100000"/>
              </a:lnSpc>
              <a:buClr>
                <a:schemeClr val="accent4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Erste Textebene Frutiger LT 55 Roman </a:t>
            </a:r>
            <a:br>
              <a:rPr lang="de-DE" dirty="0"/>
            </a:br>
            <a:r>
              <a:rPr lang="de-DE" dirty="0"/>
              <a:t>20 </a:t>
            </a:r>
            <a:r>
              <a:rPr lang="de-DE" dirty="0" err="1"/>
              <a:t>pt</a:t>
            </a:r>
            <a:r>
              <a:rPr lang="de-DE" dirty="0"/>
              <a:t> weiß oder als </a:t>
            </a:r>
            <a:r>
              <a:rPr lang="de-DE" dirty="0" err="1"/>
              <a:t>Subline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in fett und gelb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39" name="Datumsplatzhalter 2">
            <a:extLst>
              <a:ext uri="{FF2B5EF4-FFF2-40B4-BE49-F238E27FC236}">
                <a16:creationId xmlns:a16="http://schemas.microsoft.com/office/drawing/2014/main" id="{7CDAF098-12E4-4FCE-B554-2FF20D132E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5650" y="6166257"/>
            <a:ext cx="27432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E0A23185-AF08-47D7-8D17-236E3DA079FA}" type="datetime1">
              <a:rPr lang="de-DE" smtClean="0"/>
              <a:pPr/>
              <a:t>20.01.2023</a:t>
            </a:fld>
            <a:endParaRPr lang="de-DE" sz="1400" dirty="0"/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5779A05B-44B8-492D-8E98-4346B5E65B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120640" y="302307"/>
            <a:ext cx="2328287" cy="59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2573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67" userDrawn="1">
          <p15:clr>
            <a:srgbClr val="F26B43"/>
          </p15:clr>
        </p15:guide>
        <p15:guide id="2" pos="3614" userDrawn="1">
          <p15:clr>
            <a:srgbClr val="F26B43"/>
          </p15:clr>
        </p15:guide>
        <p15:guide id="3" pos="3841" userDrawn="1">
          <p15:clr>
            <a:srgbClr val="F26B43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otiv rechts auf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6DB2783B-0379-BA4B-BFA0-76FE104DF864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Bildplatzhalter 9">
            <a:extLst>
              <a:ext uri="{FF2B5EF4-FFF2-40B4-BE49-F238E27FC236}">
                <a16:creationId xmlns:a16="http://schemas.microsoft.com/office/drawing/2014/main" id="{62F04C57-40AA-944F-920F-277E248EC7A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109589" y="0"/>
            <a:ext cx="6083999" cy="6858000"/>
          </a:xfrm>
          <a:prstGeom prst="rect">
            <a:avLst/>
          </a:prstGeom>
          <a:solidFill>
            <a:schemeClr val="bg2"/>
          </a:solidFill>
        </p:spPr>
        <p:txBody>
          <a:bodyPr lIns="72000" tIns="7200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 Format 16,9 x 19,05 cm und in den Hintergrund  des Charts stellen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05F4B5-6C05-4CF7-BE9A-3F5EE29FA17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DD2F004-8E68-8D4B-AE54-6515BEE40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6001" y="1130400"/>
            <a:ext cx="4974873" cy="103812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 Weiß 28 </a:t>
            </a:r>
            <a:r>
              <a:rPr lang="de-DE" dirty="0" err="1"/>
              <a:t>pt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4F4CF48-F418-A748-B126-C879F55E7303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55999" y="2168525"/>
            <a:ext cx="4974875" cy="35560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  <a:lvl2pPr marL="216000">
              <a:lnSpc>
                <a:spcPct val="100000"/>
              </a:lnSpc>
              <a:buClr>
                <a:schemeClr val="accent4"/>
              </a:buClr>
              <a:defRPr>
                <a:solidFill>
                  <a:schemeClr val="bg1"/>
                </a:solidFill>
              </a:defRPr>
            </a:lvl2pPr>
            <a:lvl3pPr marL="216000">
              <a:lnSpc>
                <a:spcPct val="100000"/>
              </a:lnSpc>
              <a:buClr>
                <a:schemeClr val="accent4"/>
              </a:buClr>
              <a:defRPr>
                <a:solidFill>
                  <a:schemeClr val="bg1"/>
                </a:solidFill>
              </a:defRPr>
            </a:lvl3pPr>
            <a:lvl4pPr marL="216000">
              <a:lnSpc>
                <a:spcPct val="100000"/>
              </a:lnSpc>
              <a:buClr>
                <a:schemeClr val="accent4"/>
              </a:buClr>
              <a:defRPr>
                <a:solidFill>
                  <a:schemeClr val="bg1"/>
                </a:solidFill>
              </a:defRPr>
            </a:lvl4pPr>
            <a:lvl5pPr marL="216000">
              <a:lnSpc>
                <a:spcPct val="100000"/>
              </a:lnSpc>
              <a:buClr>
                <a:schemeClr val="accent4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Erste Textebene Frutiger LT 55 Roman </a:t>
            </a:r>
            <a:br>
              <a:rPr lang="de-DE" dirty="0"/>
            </a:br>
            <a:r>
              <a:rPr lang="de-DE" dirty="0"/>
              <a:t>20 </a:t>
            </a:r>
            <a:r>
              <a:rPr lang="de-DE" dirty="0" err="1"/>
              <a:t>pt</a:t>
            </a:r>
            <a:r>
              <a:rPr lang="de-DE" dirty="0"/>
              <a:t> weiß oder als </a:t>
            </a:r>
            <a:r>
              <a:rPr lang="de-DE" dirty="0" err="1"/>
              <a:t>Subline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in fett und gelb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0" name="Datumsplatzhalter 2">
            <a:extLst>
              <a:ext uri="{FF2B5EF4-FFF2-40B4-BE49-F238E27FC236}">
                <a16:creationId xmlns:a16="http://schemas.microsoft.com/office/drawing/2014/main" id="{D674FED7-BF6E-4F51-BFC9-BB9D2D775A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5650" y="6166257"/>
            <a:ext cx="27432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AA5420CC-A4EB-4BF0-B7FE-686D40D929D1}" type="datetime1">
              <a:rPr lang="de-DE" smtClean="0"/>
              <a:pPr/>
              <a:t>20.01.2023</a:t>
            </a:fld>
            <a:endParaRPr lang="de-DE" sz="1400" dirty="0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642A817B-AEB6-412D-9A54-DB1182323A6C}"/>
              </a:ext>
            </a:extLst>
          </p:cNvPr>
          <p:cNvSpPr>
            <a:spLocks noGrp="1" noChangeAspect="1"/>
          </p:cNvSpPr>
          <p:nvPr>
            <p:ph type="body" sz="quarter" idx="20"/>
          </p:nvPr>
        </p:nvSpPr>
        <p:spPr>
          <a:xfrm>
            <a:off x="9122400" y="301200"/>
            <a:ext cx="2330251" cy="5904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52437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10" userDrawn="1">
          <p15:clr>
            <a:srgbClr val="547EBF"/>
          </p15:clr>
        </p15:guide>
        <p15:guide id="2" pos="4067" userDrawn="1">
          <p15:clr>
            <a:srgbClr val="547EBF"/>
          </p15:clr>
        </p15:guide>
        <p15:guide id="3" pos="3840" userDrawn="1">
          <p15:clr>
            <a:srgbClr val="547EBF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dreispaltig auf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1130399"/>
            <a:ext cx="10681200" cy="1038125"/>
          </a:xfrm>
        </p:spPr>
        <p:txBody>
          <a:bodyPr/>
          <a:lstStyle>
            <a:lvl1pPr>
              <a:defRPr sz="2800"/>
            </a:lvl1pPr>
          </a:lstStyle>
          <a:p>
            <a:r>
              <a:rPr lang="de-DE" dirty="0"/>
              <a:t>Headline ein- bis zweizeilig fett in 28 </a:t>
            </a:r>
            <a:r>
              <a:rPr lang="de-DE" dirty="0" err="1"/>
              <a:t>pt</a:t>
            </a:r>
            <a:br>
              <a:rPr lang="de-DE" dirty="0"/>
            </a:br>
            <a:r>
              <a:rPr lang="de-DE" dirty="0"/>
              <a:t>und dunkelblau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650" y="4212000"/>
            <a:ext cx="3308400" cy="155697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00"/>
              </a:spcBef>
              <a:defRPr sz="1600"/>
            </a:lvl1pPr>
            <a:lvl2pPr marL="180000" indent="-180000">
              <a:lnSpc>
                <a:spcPct val="100000"/>
              </a:lnSpc>
              <a:spcBef>
                <a:spcPts val="800"/>
              </a:spcBef>
              <a:defRPr sz="1600"/>
            </a:lvl2pPr>
            <a:lvl3pPr marL="180000" indent="-180000"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spcBef>
                <a:spcPts val="0"/>
              </a:spcBef>
              <a:defRPr sz="1600"/>
            </a:lvl4pPr>
            <a:lvl5pPr>
              <a:lnSpc>
                <a:spcPct val="100000"/>
              </a:lnSpc>
              <a:defRPr sz="1600"/>
            </a:lvl5pPr>
          </a:lstStyle>
          <a:p>
            <a:pPr lvl="0"/>
            <a:r>
              <a:rPr lang="de-DE" dirty="0"/>
              <a:t>Erste Textebene Roman 55 in 16 </a:t>
            </a:r>
            <a:r>
              <a:rPr lang="de-DE" dirty="0" err="1"/>
              <a:t>pt</a:t>
            </a:r>
            <a:r>
              <a:rPr lang="de-DE" dirty="0"/>
              <a:t> oder als </a:t>
            </a:r>
            <a:r>
              <a:rPr lang="de-DE" dirty="0" err="1"/>
              <a:t>Subline</a:t>
            </a:r>
            <a:r>
              <a:rPr lang="de-DE" dirty="0"/>
              <a:t> in fett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F4B5-6C05-4CF7-BE9A-3F5EE29FA17B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Bildplatzhalter 9">
            <a:extLst>
              <a:ext uri="{FF2B5EF4-FFF2-40B4-BE49-F238E27FC236}">
                <a16:creationId xmlns:a16="http://schemas.microsoft.com/office/drawing/2014/main" id="{16B157CA-6A54-D045-9D4E-1B3E3E1E59F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52050" y="2168525"/>
            <a:ext cx="3312000" cy="1764000"/>
          </a:xfrm>
          <a:prstGeom prst="rect">
            <a:avLst/>
          </a:prstGeom>
          <a:solidFill>
            <a:schemeClr val="bg2"/>
          </a:solidFill>
        </p:spPr>
        <p:txBody>
          <a:bodyPr lIns="72000" tIns="7200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 Format 9,2 x 4,9 cm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10EF125-C37A-A24F-9BC6-F9E0B3E86BFA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442595" y="4212000"/>
            <a:ext cx="3308400" cy="155697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00"/>
              </a:spcBef>
              <a:defRPr sz="1600"/>
            </a:lvl1pPr>
            <a:lvl2pPr marL="180000" indent="-180000">
              <a:lnSpc>
                <a:spcPct val="100000"/>
              </a:lnSpc>
              <a:spcBef>
                <a:spcPts val="800"/>
              </a:spcBef>
              <a:defRPr sz="1600"/>
            </a:lvl2pPr>
            <a:lvl3pPr marL="180000" indent="-180000">
              <a:lnSpc>
                <a:spcPct val="100000"/>
              </a:lnSpc>
              <a:spcBef>
                <a:spcPts val="800"/>
              </a:spcBef>
              <a:defRPr sz="1400"/>
            </a:lvl3pPr>
            <a:lvl4pPr>
              <a:lnSpc>
                <a:spcPct val="100000"/>
              </a:lnSpc>
              <a:spcBef>
                <a:spcPts val="0"/>
              </a:spcBef>
              <a:defRPr sz="1600"/>
            </a:lvl4pPr>
            <a:lvl5pPr>
              <a:lnSpc>
                <a:spcPct val="100000"/>
              </a:lnSpc>
              <a:defRPr sz="1600"/>
            </a:lvl5pPr>
          </a:lstStyle>
          <a:p>
            <a:pPr lvl="0"/>
            <a:r>
              <a:rPr lang="de-DE" dirty="0"/>
              <a:t>Erste Textebene Roman 55 in 16 </a:t>
            </a:r>
            <a:r>
              <a:rPr lang="de-DE" dirty="0" err="1"/>
              <a:t>pt</a:t>
            </a:r>
            <a:r>
              <a:rPr lang="de-DE" dirty="0"/>
              <a:t> oder als </a:t>
            </a:r>
            <a:r>
              <a:rPr lang="de-DE" dirty="0" err="1"/>
              <a:t>Subline</a:t>
            </a:r>
            <a:r>
              <a:rPr lang="de-DE" dirty="0"/>
              <a:t> in fett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1" name="Bildplatzhalter 9">
            <a:extLst>
              <a:ext uri="{FF2B5EF4-FFF2-40B4-BE49-F238E27FC236}">
                <a16:creationId xmlns:a16="http://schemas.microsoft.com/office/drawing/2014/main" id="{166D7151-AD53-AF41-8284-2870408B0D5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438995" y="2168524"/>
            <a:ext cx="3312000" cy="1764000"/>
          </a:xfrm>
          <a:prstGeom prst="rect">
            <a:avLst/>
          </a:prstGeom>
          <a:solidFill>
            <a:schemeClr val="bg2"/>
          </a:solidFill>
        </p:spPr>
        <p:txBody>
          <a:bodyPr lIns="72000" tIns="7200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 Format 9,2 x 4,9 cm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1989E1F-2441-B34E-B5DB-195EED391339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129540" y="4212000"/>
            <a:ext cx="3308400" cy="155697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00"/>
              </a:spcBef>
              <a:defRPr sz="1600"/>
            </a:lvl1pPr>
            <a:lvl2pPr marL="180000" indent="-180000">
              <a:lnSpc>
                <a:spcPct val="100000"/>
              </a:lnSpc>
              <a:spcBef>
                <a:spcPts val="800"/>
              </a:spcBef>
              <a:defRPr sz="1600"/>
            </a:lvl2pPr>
            <a:lvl3pPr marL="180000" indent="-180000">
              <a:lnSpc>
                <a:spcPct val="100000"/>
              </a:lnSpc>
              <a:spcBef>
                <a:spcPts val="800"/>
              </a:spcBef>
              <a:defRPr sz="1400"/>
            </a:lvl3pPr>
            <a:lvl4pPr>
              <a:lnSpc>
                <a:spcPct val="100000"/>
              </a:lnSpc>
              <a:spcBef>
                <a:spcPts val="0"/>
              </a:spcBef>
              <a:defRPr sz="1600"/>
            </a:lvl4pPr>
            <a:lvl5pPr>
              <a:lnSpc>
                <a:spcPct val="100000"/>
              </a:lnSpc>
              <a:defRPr sz="1600"/>
            </a:lvl5pPr>
          </a:lstStyle>
          <a:p>
            <a:pPr lvl="0"/>
            <a:r>
              <a:rPr lang="de-DE" dirty="0"/>
              <a:t>Erste Textebene Roman 55 in 16 </a:t>
            </a:r>
            <a:r>
              <a:rPr lang="de-DE" dirty="0" err="1"/>
              <a:t>pt</a:t>
            </a:r>
            <a:r>
              <a:rPr lang="de-DE" dirty="0"/>
              <a:t> oder als </a:t>
            </a:r>
            <a:r>
              <a:rPr lang="de-DE" dirty="0" err="1"/>
              <a:t>Subline</a:t>
            </a:r>
            <a:r>
              <a:rPr lang="de-DE" dirty="0"/>
              <a:t> in fett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3" name="Bildplatzhalter 9">
            <a:extLst>
              <a:ext uri="{FF2B5EF4-FFF2-40B4-BE49-F238E27FC236}">
                <a16:creationId xmlns:a16="http://schemas.microsoft.com/office/drawing/2014/main" id="{EB7C6EA3-EFB8-3F4A-BD43-C062FC5CC11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124350" y="2168524"/>
            <a:ext cx="3312000" cy="1764000"/>
          </a:xfrm>
          <a:prstGeom prst="rect">
            <a:avLst/>
          </a:prstGeom>
          <a:solidFill>
            <a:schemeClr val="bg2"/>
          </a:solidFill>
        </p:spPr>
        <p:txBody>
          <a:bodyPr lIns="72000" tIns="7200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 Format 9,2 x 4,9 cm</a:t>
            </a:r>
          </a:p>
        </p:txBody>
      </p:sp>
      <p:sp>
        <p:nvSpPr>
          <p:cNvPr id="14" name="Datumsplatzhalter 2">
            <a:extLst>
              <a:ext uri="{FF2B5EF4-FFF2-40B4-BE49-F238E27FC236}">
                <a16:creationId xmlns:a16="http://schemas.microsoft.com/office/drawing/2014/main" id="{69412CB6-60CC-4375-8CA7-ABDE1178B2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5650" y="6166257"/>
            <a:ext cx="27432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D97C47CC-96E3-4DD0-BCAC-54CF63EB995A}" type="datetime1">
              <a:rPr lang="de-DE" smtClean="0"/>
              <a:pPr/>
              <a:t>20.01.2023</a:t>
            </a:fld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1162002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797" userDrawn="1">
          <p15:clr>
            <a:srgbClr val="F26B43"/>
          </p15:clr>
        </p15:guide>
        <p15:guide id="2" pos="2570" userDrawn="1">
          <p15:clr>
            <a:srgbClr val="F26B43"/>
          </p15:clr>
        </p15:guide>
        <p15:guide id="3" pos="4884" userDrawn="1">
          <p15:clr>
            <a:srgbClr val="F26B43"/>
          </p15:clr>
        </p15:guide>
        <p15:guide id="4" pos="5111" userDrawn="1">
          <p15:clr>
            <a:srgbClr val="F26B43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dreispaltig auf Dunk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81DEB2E3-6DD4-0B48-A036-6FAC0B814B97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1130399"/>
            <a:ext cx="10681935" cy="103812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Headline fett und 28 </a:t>
            </a:r>
            <a:r>
              <a:rPr lang="de-DE" dirty="0" err="1"/>
              <a:t>pt</a:t>
            </a:r>
            <a:r>
              <a:rPr lang="de-DE" dirty="0"/>
              <a:t> in weiß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05F4B5-6C05-4CF7-BE9A-3F5EE29FA17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2" name="Content Placeholder 2">
            <a:extLst>
              <a:ext uri="{FF2B5EF4-FFF2-40B4-BE49-F238E27FC236}">
                <a16:creationId xmlns:a16="http://schemas.microsoft.com/office/drawing/2014/main" id="{A98F77E4-BE6A-47F6-BED6-FBFBEEF04D3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5650" y="4212000"/>
            <a:ext cx="3308400" cy="155697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00"/>
              </a:spcBef>
              <a:defRPr sz="1600">
                <a:solidFill>
                  <a:schemeClr val="bg1"/>
                </a:solidFill>
              </a:defRPr>
            </a:lvl1pPr>
            <a:lvl2pPr marL="180000" indent="-180000">
              <a:lnSpc>
                <a:spcPct val="100000"/>
              </a:lnSpc>
              <a:spcBef>
                <a:spcPts val="800"/>
              </a:spcBef>
              <a:defRPr sz="1600">
                <a:solidFill>
                  <a:schemeClr val="bg1"/>
                </a:solidFill>
              </a:defRPr>
            </a:lvl2pPr>
            <a:lvl3pPr marL="180000" indent="-180000">
              <a:lnSpc>
                <a:spcPct val="100000"/>
              </a:lnSpc>
              <a:spcBef>
                <a:spcPts val="800"/>
              </a:spcBef>
              <a:defRPr sz="14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Erste Textebene Roman 55 in 16 </a:t>
            </a:r>
            <a:r>
              <a:rPr lang="de-DE" dirty="0" err="1"/>
              <a:t>pt</a:t>
            </a:r>
            <a:r>
              <a:rPr lang="de-DE" dirty="0"/>
              <a:t> oder als </a:t>
            </a:r>
            <a:r>
              <a:rPr lang="de-DE" dirty="0" err="1"/>
              <a:t>Subline</a:t>
            </a:r>
            <a:r>
              <a:rPr lang="de-DE" dirty="0"/>
              <a:t> in fett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53" name="Bildplatzhalter 9">
            <a:extLst>
              <a:ext uri="{FF2B5EF4-FFF2-40B4-BE49-F238E27FC236}">
                <a16:creationId xmlns:a16="http://schemas.microsoft.com/office/drawing/2014/main" id="{06E6FBE2-56F0-45CD-8902-21C6E950A00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56000" y="2168525"/>
            <a:ext cx="3312000" cy="1764000"/>
          </a:xfrm>
          <a:prstGeom prst="rect">
            <a:avLst/>
          </a:prstGeom>
          <a:solidFill>
            <a:schemeClr val="bg2"/>
          </a:solidFill>
        </p:spPr>
        <p:txBody>
          <a:bodyPr lIns="72000" tIns="7200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 Format 9,2 x 4,9 cm</a:t>
            </a:r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7B37D925-2E8A-4F01-9501-52B126B662E0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442595" y="4212000"/>
            <a:ext cx="3308400" cy="155697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00"/>
              </a:spcBef>
              <a:defRPr sz="1600">
                <a:solidFill>
                  <a:schemeClr val="bg1"/>
                </a:solidFill>
              </a:defRPr>
            </a:lvl1pPr>
            <a:lvl2pPr marL="180000" indent="-180000">
              <a:lnSpc>
                <a:spcPct val="100000"/>
              </a:lnSpc>
              <a:spcBef>
                <a:spcPts val="400"/>
              </a:spcBef>
              <a:defRPr sz="1600">
                <a:solidFill>
                  <a:schemeClr val="bg1"/>
                </a:solidFill>
              </a:defRPr>
            </a:lvl2pPr>
            <a:lvl3pPr marL="0">
              <a:lnSpc>
                <a:spcPct val="100000"/>
              </a:lnSpc>
              <a:defRPr sz="14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Erste Textebene Roman 55 in 16 </a:t>
            </a:r>
            <a:r>
              <a:rPr lang="de-DE" dirty="0" err="1"/>
              <a:t>pt</a:t>
            </a:r>
            <a:r>
              <a:rPr lang="de-DE" dirty="0"/>
              <a:t> oder als </a:t>
            </a:r>
            <a:r>
              <a:rPr lang="de-DE" dirty="0" err="1"/>
              <a:t>Subline</a:t>
            </a:r>
            <a:r>
              <a:rPr lang="de-DE" dirty="0"/>
              <a:t> in fett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55" name="Bildplatzhalter 9">
            <a:extLst>
              <a:ext uri="{FF2B5EF4-FFF2-40B4-BE49-F238E27FC236}">
                <a16:creationId xmlns:a16="http://schemas.microsoft.com/office/drawing/2014/main" id="{FC5C955F-00ED-4AFE-9F64-423A24C79A1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442595" y="2168525"/>
            <a:ext cx="3312000" cy="1764000"/>
          </a:xfrm>
          <a:prstGeom prst="rect">
            <a:avLst/>
          </a:prstGeom>
          <a:solidFill>
            <a:schemeClr val="bg2"/>
          </a:solidFill>
        </p:spPr>
        <p:txBody>
          <a:bodyPr lIns="72000" tIns="7200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 Format 9,2 x 4,9 cm</a:t>
            </a:r>
          </a:p>
        </p:txBody>
      </p:sp>
      <p:sp>
        <p:nvSpPr>
          <p:cNvPr id="56" name="Content Placeholder 2">
            <a:extLst>
              <a:ext uri="{FF2B5EF4-FFF2-40B4-BE49-F238E27FC236}">
                <a16:creationId xmlns:a16="http://schemas.microsoft.com/office/drawing/2014/main" id="{33E5033A-EB2F-4BB3-BAE6-84948C3A6F33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129540" y="4212000"/>
            <a:ext cx="3308400" cy="155697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00"/>
              </a:spcBef>
              <a:defRPr sz="1600">
                <a:solidFill>
                  <a:schemeClr val="bg1"/>
                </a:solidFill>
              </a:defRPr>
            </a:lvl1pPr>
            <a:lvl2pPr marL="180000" indent="-180000">
              <a:lnSpc>
                <a:spcPct val="100000"/>
              </a:lnSpc>
              <a:spcBef>
                <a:spcPts val="400"/>
              </a:spcBef>
              <a:defRPr sz="1600">
                <a:solidFill>
                  <a:schemeClr val="bg1"/>
                </a:solidFill>
              </a:defRPr>
            </a:lvl2pPr>
            <a:lvl3pPr marL="0">
              <a:lnSpc>
                <a:spcPct val="100000"/>
              </a:lnSpc>
              <a:defRPr sz="14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Erste Textebene Roman 55 in 16 </a:t>
            </a:r>
            <a:r>
              <a:rPr lang="de-DE" dirty="0" err="1"/>
              <a:t>pt</a:t>
            </a:r>
            <a:r>
              <a:rPr lang="de-DE" dirty="0"/>
              <a:t> oder als </a:t>
            </a:r>
            <a:r>
              <a:rPr lang="de-DE" dirty="0" err="1"/>
              <a:t>Subline</a:t>
            </a:r>
            <a:r>
              <a:rPr lang="de-DE" dirty="0"/>
              <a:t> in fett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57" name="Bildplatzhalter 9">
            <a:extLst>
              <a:ext uri="{FF2B5EF4-FFF2-40B4-BE49-F238E27FC236}">
                <a16:creationId xmlns:a16="http://schemas.microsoft.com/office/drawing/2014/main" id="{E338DB7F-F080-401B-946E-4C332E274610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113713" y="2168525"/>
            <a:ext cx="3312000" cy="1764000"/>
          </a:xfrm>
          <a:prstGeom prst="rect">
            <a:avLst/>
          </a:prstGeom>
          <a:solidFill>
            <a:schemeClr val="bg2"/>
          </a:solidFill>
        </p:spPr>
        <p:txBody>
          <a:bodyPr lIns="72000" tIns="7200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 Format 9,2 x 4,9 cm</a:t>
            </a:r>
          </a:p>
        </p:txBody>
      </p:sp>
      <p:sp>
        <p:nvSpPr>
          <p:cNvPr id="14" name="Datumsplatzhalter 2">
            <a:extLst>
              <a:ext uri="{FF2B5EF4-FFF2-40B4-BE49-F238E27FC236}">
                <a16:creationId xmlns:a16="http://schemas.microsoft.com/office/drawing/2014/main" id="{C37786C8-22F8-48E1-973E-E7AE3F28CE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5650" y="6166257"/>
            <a:ext cx="27432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51DDE9BF-96E2-4AA2-BD01-0B1EF97C064C}" type="datetime1">
              <a:rPr lang="de-DE" smtClean="0"/>
              <a:pPr/>
              <a:t>20.01.2023</a:t>
            </a:fld>
            <a:endParaRPr lang="de-DE" sz="1400" dirty="0"/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8C632205-B466-4EC4-90FF-C4DBD1CA32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120640" y="302307"/>
            <a:ext cx="2328287" cy="59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6199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797" userDrawn="1">
          <p15:clr>
            <a:srgbClr val="F26B43"/>
          </p15:clr>
        </p15:guide>
        <p15:guide id="2" pos="2570" userDrawn="1">
          <p15:clr>
            <a:srgbClr val="F26B43"/>
          </p15:clr>
        </p15:guide>
        <p15:guide id="3" pos="4884" userDrawn="1">
          <p15:clr>
            <a:srgbClr val="F26B43"/>
          </p15:clr>
        </p15:guide>
        <p15:guide id="4" pos="5111" userDrawn="1">
          <p15:clr>
            <a:srgbClr val="F26B43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vierspaltig auf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de-DE" dirty="0"/>
              <a:t>Headline ein- bis zweizeilig fett in 28 </a:t>
            </a:r>
            <a:r>
              <a:rPr lang="de-DE" dirty="0" err="1"/>
              <a:t>pt</a:t>
            </a:r>
            <a:br>
              <a:rPr lang="de-DE" dirty="0"/>
            </a:br>
            <a:r>
              <a:rPr lang="de-DE" dirty="0"/>
              <a:t>und dunkelblau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650" y="4004975"/>
            <a:ext cx="2386800" cy="1764000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1600"/>
            </a:lvl1pPr>
            <a:lvl2pPr marL="180000" indent="-180000">
              <a:spcBef>
                <a:spcPts val="800"/>
              </a:spcBef>
              <a:defRPr sz="1600"/>
            </a:lvl2pPr>
            <a:lvl3pPr marL="180000" indent="-180000">
              <a:spcBef>
                <a:spcPts val="800"/>
              </a:spcBef>
              <a:defRPr sz="1400"/>
            </a:lvl3pPr>
            <a:lvl4pPr marL="180000" indent="-180000">
              <a:spcBef>
                <a:spcPts val="0"/>
              </a:spcBef>
              <a:defRPr sz="1600"/>
            </a:lvl4pPr>
            <a:lvl5pPr marL="180000" indent="-180000">
              <a:defRPr sz="1600"/>
            </a:lvl5pPr>
          </a:lstStyle>
          <a:p>
            <a:pPr lvl="0"/>
            <a:r>
              <a:rPr lang="de-DE" dirty="0"/>
              <a:t>Erste Textebene </a:t>
            </a:r>
            <a:br>
              <a:rPr lang="de-DE" dirty="0"/>
            </a:br>
            <a:r>
              <a:rPr lang="de-DE" dirty="0"/>
              <a:t>Roman 55 in 16 </a:t>
            </a:r>
            <a:r>
              <a:rPr lang="de-DE" dirty="0" err="1"/>
              <a:t>pt</a:t>
            </a:r>
            <a:r>
              <a:rPr lang="de-DE" dirty="0"/>
              <a:t> oder als </a:t>
            </a:r>
            <a:r>
              <a:rPr lang="de-DE" dirty="0" err="1"/>
              <a:t>Subline</a:t>
            </a:r>
            <a:r>
              <a:rPr lang="de-DE" dirty="0"/>
              <a:t> in fett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9005F4B5-6C05-4CF7-BE9A-3F5EE29FA17B}" type="slidenum">
              <a:rPr lang="de-DE" smtClean="0"/>
              <a:pPr/>
              <a:t>‹Nr.›</a:t>
            </a:fld>
            <a:endParaRPr lang="de-DE" sz="1400" dirty="0"/>
          </a:p>
        </p:txBody>
      </p:sp>
      <p:sp>
        <p:nvSpPr>
          <p:cNvPr id="9" name="Bildplatzhalter 9">
            <a:extLst>
              <a:ext uri="{FF2B5EF4-FFF2-40B4-BE49-F238E27FC236}">
                <a16:creationId xmlns:a16="http://schemas.microsoft.com/office/drawing/2014/main" id="{16B157CA-6A54-D045-9D4E-1B3E3E1E59F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56000" y="2168524"/>
            <a:ext cx="2386800" cy="1584000"/>
          </a:xfrm>
          <a:prstGeom prst="rect">
            <a:avLst/>
          </a:prstGeom>
          <a:solidFill>
            <a:schemeClr val="bg2"/>
          </a:solidFill>
        </p:spPr>
        <p:txBody>
          <a:bodyPr lIns="72000" tIns="7200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 </a:t>
            </a:r>
            <a:br>
              <a:rPr lang="de-DE" dirty="0"/>
            </a:br>
            <a:r>
              <a:rPr lang="de-DE" dirty="0"/>
              <a:t>Format 6,63 x 4,4 cm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10EF125-C37A-A24F-9BC6-F9E0B3E86BFA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3518005" y="4004975"/>
            <a:ext cx="2386800" cy="1764000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1600"/>
            </a:lvl1pPr>
            <a:lvl2pPr marL="180000" indent="-180000">
              <a:spcBef>
                <a:spcPts val="800"/>
              </a:spcBef>
              <a:defRPr sz="1600"/>
            </a:lvl2pPr>
            <a:lvl3pPr marL="180000" indent="-180000">
              <a:spcBef>
                <a:spcPts val="800"/>
              </a:spcBef>
              <a:defRPr sz="1400"/>
            </a:lvl3pPr>
            <a:lvl4pPr marL="180000" indent="-180000">
              <a:spcBef>
                <a:spcPts val="0"/>
              </a:spcBef>
              <a:defRPr sz="1600"/>
            </a:lvl4pPr>
            <a:lvl5pPr marL="180000" indent="-180000">
              <a:defRPr sz="1600"/>
            </a:lvl5pPr>
          </a:lstStyle>
          <a:p>
            <a:pPr lvl="0"/>
            <a:r>
              <a:rPr lang="de-DE" dirty="0"/>
              <a:t>Erste Textebene </a:t>
            </a:r>
            <a:br>
              <a:rPr lang="de-DE" dirty="0"/>
            </a:br>
            <a:r>
              <a:rPr lang="de-DE" dirty="0"/>
              <a:t>Roman 55 in 16 </a:t>
            </a:r>
            <a:r>
              <a:rPr lang="de-DE" dirty="0" err="1"/>
              <a:t>pt</a:t>
            </a:r>
            <a:r>
              <a:rPr lang="de-DE" dirty="0"/>
              <a:t> oder als </a:t>
            </a:r>
            <a:r>
              <a:rPr lang="de-DE" dirty="0" err="1"/>
              <a:t>Subline</a:t>
            </a:r>
            <a:r>
              <a:rPr lang="de-DE" dirty="0"/>
              <a:t> in fett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1" name="Bildplatzhalter 9">
            <a:extLst>
              <a:ext uri="{FF2B5EF4-FFF2-40B4-BE49-F238E27FC236}">
                <a16:creationId xmlns:a16="http://schemas.microsoft.com/office/drawing/2014/main" id="{166D7151-AD53-AF41-8284-2870408B0D5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518005" y="2168524"/>
            <a:ext cx="2386800" cy="1584000"/>
          </a:xfrm>
          <a:prstGeom prst="rect">
            <a:avLst/>
          </a:prstGeom>
          <a:solidFill>
            <a:schemeClr val="bg2"/>
          </a:solidFill>
        </p:spPr>
        <p:txBody>
          <a:bodyPr lIns="72000" tIns="7200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 </a:t>
            </a:r>
            <a:br>
              <a:rPr lang="de-DE" dirty="0"/>
            </a:br>
            <a:r>
              <a:rPr lang="de-DE" dirty="0"/>
              <a:t>Format 6,63 x 4,4 cm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1989E1F-2441-B34E-B5DB-195EED391339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6280360" y="4004975"/>
            <a:ext cx="2386800" cy="1764000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1600"/>
            </a:lvl1pPr>
            <a:lvl2pPr marL="180000" indent="-180000">
              <a:spcBef>
                <a:spcPts val="800"/>
              </a:spcBef>
              <a:defRPr sz="1600"/>
            </a:lvl2pPr>
            <a:lvl3pPr marL="180000" indent="-180000">
              <a:spcBef>
                <a:spcPts val="800"/>
              </a:spcBef>
              <a:defRPr sz="1400"/>
            </a:lvl3pPr>
            <a:lvl4pPr marL="180000" indent="-180000">
              <a:spcBef>
                <a:spcPts val="0"/>
              </a:spcBef>
              <a:defRPr sz="1600"/>
            </a:lvl4pPr>
            <a:lvl5pPr marL="180000" indent="-180000">
              <a:defRPr sz="1600"/>
            </a:lvl5pPr>
          </a:lstStyle>
          <a:p>
            <a:pPr lvl="0"/>
            <a:r>
              <a:rPr lang="de-DE" dirty="0"/>
              <a:t>Erste Textebene </a:t>
            </a:r>
            <a:br>
              <a:rPr lang="de-DE" dirty="0"/>
            </a:br>
            <a:r>
              <a:rPr lang="de-DE" dirty="0"/>
              <a:t>Roman 55 in 16 </a:t>
            </a:r>
            <a:r>
              <a:rPr lang="de-DE" dirty="0" err="1"/>
              <a:t>pt</a:t>
            </a:r>
            <a:r>
              <a:rPr lang="de-DE" dirty="0"/>
              <a:t> oder als </a:t>
            </a:r>
            <a:r>
              <a:rPr lang="de-DE" dirty="0" err="1"/>
              <a:t>Subline</a:t>
            </a:r>
            <a:r>
              <a:rPr lang="de-DE" dirty="0"/>
              <a:t> in fett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3" name="Bildplatzhalter 9">
            <a:extLst>
              <a:ext uri="{FF2B5EF4-FFF2-40B4-BE49-F238E27FC236}">
                <a16:creationId xmlns:a16="http://schemas.microsoft.com/office/drawing/2014/main" id="{EB7C6EA3-EFB8-3F4A-BD43-C062FC5CC11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280360" y="2168524"/>
            <a:ext cx="2386800" cy="1584000"/>
          </a:xfrm>
          <a:prstGeom prst="rect">
            <a:avLst/>
          </a:prstGeom>
          <a:solidFill>
            <a:schemeClr val="bg2"/>
          </a:solidFill>
        </p:spPr>
        <p:txBody>
          <a:bodyPr lIns="72000" tIns="7200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 </a:t>
            </a:r>
            <a:br>
              <a:rPr lang="de-DE" dirty="0"/>
            </a:br>
            <a:r>
              <a:rPr lang="de-DE" dirty="0"/>
              <a:t>Format 6,63 x 4,4 cm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57A8842-C3F9-A949-8E1A-7B517F13D04D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9042714" y="4004975"/>
            <a:ext cx="2386800" cy="1764000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1600"/>
            </a:lvl1pPr>
            <a:lvl2pPr marL="180000" indent="-180000">
              <a:spcBef>
                <a:spcPts val="800"/>
              </a:spcBef>
              <a:defRPr sz="1600"/>
            </a:lvl2pPr>
            <a:lvl3pPr marL="180000" indent="-180000">
              <a:spcBef>
                <a:spcPts val="800"/>
              </a:spcBef>
              <a:defRPr sz="1400"/>
            </a:lvl3pPr>
            <a:lvl4pPr marL="180000" indent="-180000">
              <a:spcBef>
                <a:spcPts val="0"/>
              </a:spcBef>
              <a:defRPr sz="1600"/>
            </a:lvl4pPr>
            <a:lvl5pPr marL="180000" indent="-180000">
              <a:defRPr sz="1600"/>
            </a:lvl5pPr>
          </a:lstStyle>
          <a:p>
            <a:pPr lvl="0"/>
            <a:r>
              <a:rPr lang="de-DE" dirty="0"/>
              <a:t>Erste Textebene </a:t>
            </a:r>
            <a:br>
              <a:rPr lang="de-DE" dirty="0"/>
            </a:br>
            <a:r>
              <a:rPr lang="de-DE" dirty="0"/>
              <a:t>Roman 55 in 16 </a:t>
            </a:r>
            <a:r>
              <a:rPr lang="de-DE" dirty="0" err="1"/>
              <a:t>pt</a:t>
            </a:r>
            <a:r>
              <a:rPr lang="de-DE" dirty="0"/>
              <a:t> oder als </a:t>
            </a:r>
            <a:r>
              <a:rPr lang="de-DE" dirty="0" err="1"/>
              <a:t>Subline</a:t>
            </a:r>
            <a:r>
              <a:rPr lang="de-DE" dirty="0"/>
              <a:t> in fett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5" name="Bildplatzhalter 9">
            <a:extLst>
              <a:ext uri="{FF2B5EF4-FFF2-40B4-BE49-F238E27FC236}">
                <a16:creationId xmlns:a16="http://schemas.microsoft.com/office/drawing/2014/main" id="{DB928CF8-F8B5-3F40-B2D4-626CA3B8FE9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042714" y="2168524"/>
            <a:ext cx="2386800" cy="1584000"/>
          </a:xfrm>
          <a:prstGeom prst="rect">
            <a:avLst/>
          </a:prstGeom>
          <a:solidFill>
            <a:schemeClr val="bg2"/>
          </a:solidFill>
        </p:spPr>
        <p:txBody>
          <a:bodyPr lIns="72000" tIns="7200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 </a:t>
            </a:r>
            <a:br>
              <a:rPr lang="de-DE" dirty="0"/>
            </a:br>
            <a:r>
              <a:rPr lang="de-DE" dirty="0"/>
              <a:t>Format 6,63 x 4,4 cm</a:t>
            </a:r>
          </a:p>
        </p:txBody>
      </p:sp>
      <p:sp>
        <p:nvSpPr>
          <p:cNvPr id="16" name="Datumsplatzhalter 2">
            <a:extLst>
              <a:ext uri="{FF2B5EF4-FFF2-40B4-BE49-F238E27FC236}">
                <a16:creationId xmlns:a16="http://schemas.microsoft.com/office/drawing/2014/main" id="{23FC7325-0564-4D31-8980-C867067CC2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5650" y="6166257"/>
            <a:ext cx="27432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94EB5BFE-68F3-41DB-8A17-722F0E3EE59C}" type="datetime1">
              <a:rPr lang="de-DE" smtClean="0"/>
              <a:pPr/>
              <a:t>20.01.2023</a:t>
            </a:fld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0682944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27" userDrawn="1">
          <p15:clr>
            <a:srgbClr val="F26B43"/>
          </p15:clr>
        </p15:guide>
        <p15:guide id="2" pos="1981" userDrawn="1">
          <p15:clr>
            <a:srgbClr val="F26B43"/>
          </p15:clr>
        </p15:guide>
        <p15:guide id="3" pos="3954" userDrawn="1">
          <p15:clr>
            <a:srgbClr val="F26B43"/>
          </p15:clr>
        </p15:guide>
        <p15:guide id="4" pos="2208" userDrawn="1">
          <p15:clr>
            <a:srgbClr val="F26B43"/>
          </p15:clr>
        </p15:guide>
        <p15:guide id="5" pos="5473" userDrawn="1">
          <p15:clr>
            <a:srgbClr val="F26B43"/>
          </p15:clr>
        </p15:guide>
        <p15:guide id="6" pos="5700" userDrawn="1">
          <p15:clr>
            <a:srgbClr val="F26B43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vierspaltig auf Dunk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>
            <a:extLst>
              <a:ext uri="{FF2B5EF4-FFF2-40B4-BE49-F238E27FC236}">
                <a16:creationId xmlns:a16="http://schemas.microsoft.com/office/drawing/2014/main" id="{7BCE1535-DE20-4147-9F4D-29B70CD3E830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 fett und 28 </a:t>
            </a:r>
            <a:r>
              <a:rPr lang="de-DE" dirty="0" err="1"/>
              <a:t>pt</a:t>
            </a:r>
            <a:r>
              <a:rPr lang="de-DE" dirty="0"/>
              <a:t> in weiß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650" y="4004975"/>
            <a:ext cx="2386800" cy="1764000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1600">
                <a:solidFill>
                  <a:schemeClr val="bg1"/>
                </a:solidFill>
              </a:defRPr>
            </a:lvl1pPr>
            <a:lvl2pPr marL="180000" indent="-180000">
              <a:spcBef>
                <a:spcPts val="800"/>
              </a:spcBef>
              <a:defRPr sz="1600">
                <a:solidFill>
                  <a:schemeClr val="bg1"/>
                </a:solidFill>
              </a:defRPr>
            </a:lvl2pPr>
            <a:lvl3pPr marL="180000" indent="-180000">
              <a:spcBef>
                <a:spcPts val="800"/>
              </a:spcBef>
              <a:defRPr sz="1400">
                <a:solidFill>
                  <a:schemeClr val="bg1"/>
                </a:solidFill>
              </a:defRPr>
            </a:lvl3pPr>
            <a:lvl4pPr marL="180000" indent="-180000">
              <a:spcBef>
                <a:spcPts val="0"/>
              </a:spcBef>
              <a:defRPr sz="1600"/>
            </a:lvl4pPr>
            <a:lvl5pPr marL="180000" indent="-180000">
              <a:defRPr sz="1600"/>
            </a:lvl5pPr>
          </a:lstStyle>
          <a:p>
            <a:pPr lvl="0"/>
            <a:r>
              <a:rPr lang="de-DE" dirty="0"/>
              <a:t>Erste Textebene </a:t>
            </a:r>
            <a:br>
              <a:rPr lang="de-DE" dirty="0"/>
            </a:br>
            <a:r>
              <a:rPr lang="de-DE" dirty="0"/>
              <a:t>Roman 55 in 16 </a:t>
            </a:r>
            <a:r>
              <a:rPr lang="de-DE" dirty="0" err="1"/>
              <a:t>pt</a:t>
            </a:r>
            <a:r>
              <a:rPr lang="de-DE" dirty="0"/>
              <a:t> oder als </a:t>
            </a:r>
            <a:r>
              <a:rPr lang="de-DE" dirty="0" err="1"/>
              <a:t>Subline</a:t>
            </a:r>
            <a:r>
              <a:rPr lang="de-DE" dirty="0"/>
              <a:t> in fett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05F4B5-6C05-4CF7-BE9A-3F5EE29FA17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Bildplatzhalter 9">
            <a:extLst>
              <a:ext uri="{FF2B5EF4-FFF2-40B4-BE49-F238E27FC236}">
                <a16:creationId xmlns:a16="http://schemas.microsoft.com/office/drawing/2014/main" id="{16B157CA-6A54-D045-9D4E-1B3E3E1E59F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56000" y="2168524"/>
            <a:ext cx="2386800" cy="1584000"/>
          </a:xfrm>
          <a:prstGeom prst="rect">
            <a:avLst/>
          </a:prstGeom>
          <a:solidFill>
            <a:schemeClr val="bg2"/>
          </a:solidFill>
        </p:spPr>
        <p:txBody>
          <a:bodyPr lIns="72000" tIns="7200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 </a:t>
            </a:r>
            <a:br>
              <a:rPr lang="de-DE" dirty="0"/>
            </a:br>
            <a:r>
              <a:rPr lang="de-DE" dirty="0"/>
              <a:t>Format 6,63 x 4,4 cm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10EF125-C37A-A24F-9BC6-F9E0B3E86BFA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3518005" y="4004975"/>
            <a:ext cx="2386800" cy="1764000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1600">
                <a:solidFill>
                  <a:schemeClr val="bg1"/>
                </a:solidFill>
              </a:defRPr>
            </a:lvl1pPr>
            <a:lvl2pPr marL="180000" indent="-180000">
              <a:spcBef>
                <a:spcPts val="800"/>
              </a:spcBef>
              <a:defRPr sz="1600">
                <a:solidFill>
                  <a:schemeClr val="bg1"/>
                </a:solidFill>
              </a:defRPr>
            </a:lvl2pPr>
            <a:lvl3pPr marL="180000" indent="-180000">
              <a:spcBef>
                <a:spcPts val="800"/>
              </a:spcBef>
              <a:defRPr sz="1400">
                <a:solidFill>
                  <a:schemeClr val="bg1"/>
                </a:solidFill>
              </a:defRPr>
            </a:lvl3pPr>
            <a:lvl4pPr marL="180000" indent="-180000">
              <a:spcBef>
                <a:spcPts val="0"/>
              </a:spcBef>
              <a:defRPr sz="1600"/>
            </a:lvl4pPr>
            <a:lvl5pPr marL="180000" indent="-180000">
              <a:defRPr sz="1600"/>
            </a:lvl5pPr>
          </a:lstStyle>
          <a:p>
            <a:pPr lvl="0"/>
            <a:r>
              <a:rPr lang="de-DE" dirty="0"/>
              <a:t>Erste Textebene </a:t>
            </a:r>
            <a:br>
              <a:rPr lang="de-DE" dirty="0"/>
            </a:br>
            <a:r>
              <a:rPr lang="de-DE" dirty="0"/>
              <a:t>Roman 55 in 16 </a:t>
            </a:r>
            <a:r>
              <a:rPr lang="de-DE" dirty="0" err="1"/>
              <a:t>pt</a:t>
            </a:r>
            <a:r>
              <a:rPr lang="de-DE" dirty="0"/>
              <a:t> oder als </a:t>
            </a:r>
            <a:r>
              <a:rPr lang="de-DE" dirty="0" err="1"/>
              <a:t>Subline</a:t>
            </a:r>
            <a:r>
              <a:rPr lang="de-DE" dirty="0"/>
              <a:t> in fett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1" name="Bildplatzhalter 9">
            <a:extLst>
              <a:ext uri="{FF2B5EF4-FFF2-40B4-BE49-F238E27FC236}">
                <a16:creationId xmlns:a16="http://schemas.microsoft.com/office/drawing/2014/main" id="{166D7151-AD53-AF41-8284-2870408B0D5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518005" y="2168524"/>
            <a:ext cx="2386800" cy="1584000"/>
          </a:xfrm>
          <a:prstGeom prst="rect">
            <a:avLst/>
          </a:prstGeom>
          <a:solidFill>
            <a:schemeClr val="bg2"/>
          </a:solidFill>
        </p:spPr>
        <p:txBody>
          <a:bodyPr lIns="72000" tIns="7200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 </a:t>
            </a:r>
            <a:br>
              <a:rPr lang="de-DE" dirty="0"/>
            </a:br>
            <a:r>
              <a:rPr lang="de-DE" dirty="0"/>
              <a:t>Format 6,63 x 4,4 cm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1989E1F-2441-B34E-B5DB-195EED391339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6280360" y="4004975"/>
            <a:ext cx="2386800" cy="1764000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1600">
                <a:solidFill>
                  <a:schemeClr val="bg1"/>
                </a:solidFill>
              </a:defRPr>
            </a:lvl1pPr>
            <a:lvl2pPr marL="180000" indent="-180000">
              <a:spcBef>
                <a:spcPts val="800"/>
              </a:spcBef>
              <a:defRPr sz="1600">
                <a:solidFill>
                  <a:schemeClr val="bg1"/>
                </a:solidFill>
              </a:defRPr>
            </a:lvl2pPr>
            <a:lvl3pPr marL="180000" indent="-180000">
              <a:spcBef>
                <a:spcPts val="800"/>
              </a:spcBef>
              <a:defRPr sz="1400">
                <a:solidFill>
                  <a:schemeClr val="bg1"/>
                </a:solidFill>
              </a:defRPr>
            </a:lvl3pPr>
            <a:lvl4pPr marL="180000" indent="-180000">
              <a:spcBef>
                <a:spcPts val="0"/>
              </a:spcBef>
              <a:defRPr sz="1600"/>
            </a:lvl4pPr>
            <a:lvl5pPr marL="180000" indent="-180000">
              <a:defRPr sz="1600"/>
            </a:lvl5pPr>
          </a:lstStyle>
          <a:p>
            <a:pPr lvl="0"/>
            <a:r>
              <a:rPr lang="de-DE" dirty="0"/>
              <a:t>Erste Textebene </a:t>
            </a:r>
            <a:br>
              <a:rPr lang="de-DE" dirty="0"/>
            </a:br>
            <a:r>
              <a:rPr lang="de-DE" dirty="0"/>
              <a:t>Roman 55 in 16 </a:t>
            </a:r>
            <a:r>
              <a:rPr lang="de-DE" dirty="0" err="1"/>
              <a:t>pt</a:t>
            </a:r>
            <a:r>
              <a:rPr lang="de-DE" dirty="0"/>
              <a:t> oder als </a:t>
            </a:r>
            <a:r>
              <a:rPr lang="de-DE" dirty="0" err="1"/>
              <a:t>Subline</a:t>
            </a:r>
            <a:r>
              <a:rPr lang="de-DE" dirty="0"/>
              <a:t> in fett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3" name="Bildplatzhalter 9">
            <a:extLst>
              <a:ext uri="{FF2B5EF4-FFF2-40B4-BE49-F238E27FC236}">
                <a16:creationId xmlns:a16="http://schemas.microsoft.com/office/drawing/2014/main" id="{EB7C6EA3-EFB8-3F4A-BD43-C062FC5CC11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288785" y="2168525"/>
            <a:ext cx="2386800" cy="1584000"/>
          </a:xfrm>
          <a:prstGeom prst="rect">
            <a:avLst/>
          </a:prstGeom>
          <a:solidFill>
            <a:schemeClr val="bg2"/>
          </a:solidFill>
        </p:spPr>
        <p:txBody>
          <a:bodyPr lIns="72000" tIns="7200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 </a:t>
            </a:r>
            <a:br>
              <a:rPr lang="de-DE" dirty="0"/>
            </a:br>
            <a:r>
              <a:rPr lang="de-DE" dirty="0"/>
              <a:t>Format 6,63 x 4,4 cm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57A8842-C3F9-A949-8E1A-7B517F13D04D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9042714" y="4004975"/>
            <a:ext cx="2386800" cy="1764000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1600">
                <a:solidFill>
                  <a:schemeClr val="bg1"/>
                </a:solidFill>
              </a:defRPr>
            </a:lvl1pPr>
            <a:lvl2pPr marL="180000" indent="-180000">
              <a:spcBef>
                <a:spcPts val="800"/>
              </a:spcBef>
              <a:defRPr sz="1600">
                <a:solidFill>
                  <a:schemeClr val="bg1"/>
                </a:solidFill>
              </a:defRPr>
            </a:lvl2pPr>
            <a:lvl3pPr marL="180000" indent="-180000">
              <a:spcBef>
                <a:spcPts val="800"/>
              </a:spcBef>
              <a:defRPr sz="1400">
                <a:solidFill>
                  <a:schemeClr val="bg1"/>
                </a:solidFill>
              </a:defRPr>
            </a:lvl3pPr>
            <a:lvl4pPr marL="180000" indent="-180000">
              <a:spcBef>
                <a:spcPts val="0"/>
              </a:spcBef>
              <a:defRPr sz="1600"/>
            </a:lvl4pPr>
            <a:lvl5pPr marL="180000" indent="-180000">
              <a:defRPr sz="1600"/>
            </a:lvl5pPr>
          </a:lstStyle>
          <a:p>
            <a:pPr lvl="0"/>
            <a:r>
              <a:rPr lang="de-DE" dirty="0"/>
              <a:t>Erste Textebene </a:t>
            </a:r>
            <a:br>
              <a:rPr lang="de-DE" dirty="0"/>
            </a:br>
            <a:r>
              <a:rPr lang="de-DE" dirty="0"/>
              <a:t>Roman 55 in 16 </a:t>
            </a:r>
            <a:r>
              <a:rPr lang="de-DE" dirty="0" err="1"/>
              <a:t>pt</a:t>
            </a:r>
            <a:r>
              <a:rPr lang="de-DE" dirty="0"/>
              <a:t> oder als </a:t>
            </a:r>
            <a:r>
              <a:rPr lang="de-DE" dirty="0" err="1"/>
              <a:t>Subline</a:t>
            </a:r>
            <a:r>
              <a:rPr lang="de-DE" dirty="0"/>
              <a:t> in fett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5" name="Bildplatzhalter 9">
            <a:extLst>
              <a:ext uri="{FF2B5EF4-FFF2-40B4-BE49-F238E27FC236}">
                <a16:creationId xmlns:a16="http://schemas.microsoft.com/office/drawing/2014/main" id="{DB928CF8-F8B5-3F40-B2D4-626CA3B8FE9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042714" y="2168524"/>
            <a:ext cx="2386800" cy="1584000"/>
          </a:xfrm>
          <a:prstGeom prst="rect">
            <a:avLst/>
          </a:prstGeom>
          <a:solidFill>
            <a:schemeClr val="bg2"/>
          </a:solidFill>
        </p:spPr>
        <p:txBody>
          <a:bodyPr lIns="72000" tIns="7200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 </a:t>
            </a:r>
            <a:br>
              <a:rPr lang="de-DE" dirty="0"/>
            </a:br>
            <a:r>
              <a:rPr lang="de-DE" dirty="0"/>
              <a:t>Format 6,63 x 4,4 cm</a:t>
            </a:r>
          </a:p>
        </p:txBody>
      </p:sp>
      <p:sp>
        <p:nvSpPr>
          <p:cNvPr id="17" name="Datumsplatzhalter 2">
            <a:extLst>
              <a:ext uri="{FF2B5EF4-FFF2-40B4-BE49-F238E27FC236}">
                <a16:creationId xmlns:a16="http://schemas.microsoft.com/office/drawing/2014/main" id="{EA1C4ED9-E4C7-4FEE-8E02-927F7D1E81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5650" y="6166257"/>
            <a:ext cx="27432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DE8EC8DD-FAEA-4A99-B456-77D626AD4B6F}" type="datetime1">
              <a:rPr lang="de-DE" smtClean="0"/>
              <a:pPr/>
              <a:t>20.01.2023</a:t>
            </a:fld>
            <a:endParaRPr lang="de-DE" sz="1400" dirty="0"/>
          </a:p>
        </p:txBody>
      </p:sp>
      <p:pic>
        <p:nvPicPr>
          <p:cNvPr id="37" name="Grafik 36">
            <a:extLst>
              <a:ext uri="{FF2B5EF4-FFF2-40B4-BE49-F238E27FC236}">
                <a16:creationId xmlns:a16="http://schemas.microsoft.com/office/drawing/2014/main" id="{59263CE0-F59B-44E5-9F57-611408939B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120640" y="302307"/>
            <a:ext cx="2328287" cy="59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7787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27" userDrawn="1">
          <p15:clr>
            <a:srgbClr val="F26B43"/>
          </p15:clr>
        </p15:guide>
        <p15:guide id="2" pos="1981" userDrawn="1">
          <p15:clr>
            <a:srgbClr val="F26B43"/>
          </p15:clr>
        </p15:guide>
        <p15:guide id="3" pos="3954" userDrawn="1">
          <p15:clr>
            <a:srgbClr val="F26B43"/>
          </p15:clr>
        </p15:guide>
        <p15:guide id="4" pos="2208" userDrawn="1">
          <p15:clr>
            <a:srgbClr val="F26B43"/>
          </p15:clr>
        </p15:guide>
        <p15:guide id="5" pos="5473" userDrawn="1">
          <p15:clr>
            <a:srgbClr val="F26B43"/>
          </p15:clr>
        </p15:guide>
        <p15:guide id="6" pos="5700" userDrawn="1">
          <p15:clr>
            <a:srgbClr val="F26B43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chart mit Mo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A781C765-4872-F542-9164-C3CAF0EBDD7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  <p:txBody>
          <a:bodyPr lIns="72000" tIns="7200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 Format 33,87 x 19,05 cm und in den Hintergrund  des Charts stellen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5651" y="1130400"/>
            <a:ext cx="8775700" cy="1420446"/>
          </a:xfrm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 anchorCtr="0"/>
          <a:lstStyle>
            <a:lvl1pPr algn="l">
              <a:lnSpc>
                <a:spcPct val="86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Vielen Dank für </a:t>
            </a:r>
            <a:br>
              <a:rPr lang="de-DE" dirty="0"/>
            </a:br>
            <a:r>
              <a:rPr lang="de-DE" dirty="0"/>
              <a:t>Ihre Aufmerksamkeit.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9E130F-789F-6144-8E9A-5FBB27299C9F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05F4B5-6C05-4CF7-BE9A-3F5EE29FA17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extplatzhalter 4">
            <a:extLst>
              <a:ext uri="{FF2B5EF4-FFF2-40B4-BE49-F238E27FC236}">
                <a16:creationId xmlns:a16="http://schemas.microsoft.com/office/drawing/2014/main" id="{0841E6A9-9AE2-41F8-8DD5-2FEE5182290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236800" y="482100"/>
            <a:ext cx="3211200" cy="8136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1312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einspaltig auf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6003" y="1130771"/>
            <a:ext cx="10681935" cy="1037754"/>
          </a:xfrm>
        </p:spPr>
        <p:txBody>
          <a:bodyPr/>
          <a:lstStyle>
            <a:lvl1pPr>
              <a:defRPr sz="2800"/>
            </a:lvl1pPr>
          </a:lstStyle>
          <a:p>
            <a:r>
              <a:rPr lang="de-DE" dirty="0"/>
              <a:t>Headline ein- bis zweizeilig fett </a:t>
            </a:r>
            <a:br>
              <a:rPr lang="de-DE" dirty="0"/>
            </a:br>
            <a:r>
              <a:rPr lang="de-DE" dirty="0"/>
              <a:t>in 28 </a:t>
            </a:r>
            <a:r>
              <a:rPr lang="de-DE" dirty="0" err="1"/>
              <a:t>pt</a:t>
            </a:r>
            <a:r>
              <a:rPr lang="de-DE" dirty="0"/>
              <a:t> und dunkelblau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650" y="2168525"/>
            <a:ext cx="10673862" cy="3600449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800"/>
              </a:spcBef>
              <a:defRPr sz="2000"/>
            </a:lvl1pPr>
            <a:lvl2pPr>
              <a:lnSpc>
                <a:spcPct val="100000"/>
              </a:lnSpc>
              <a:spcBef>
                <a:spcPts val="800"/>
              </a:spcBef>
              <a:defRPr sz="2000"/>
            </a:lvl2pPr>
            <a:lvl3pPr>
              <a:lnSpc>
                <a:spcPct val="100000"/>
              </a:lnSpc>
              <a:spcBef>
                <a:spcPts val="800"/>
              </a:spcBef>
              <a:defRPr sz="1800"/>
            </a:lvl3pPr>
            <a:lvl4pPr>
              <a:lnSpc>
                <a:spcPct val="100000"/>
              </a:lnSpc>
              <a:spcBef>
                <a:spcPts val="800"/>
              </a:spcBef>
              <a:defRPr sz="1600"/>
            </a:lvl4pPr>
            <a:lvl5pPr>
              <a:lnSpc>
                <a:spcPct val="100000"/>
              </a:lnSpc>
              <a:spcBef>
                <a:spcPts val="800"/>
              </a:spcBef>
              <a:defRPr sz="1400"/>
            </a:lvl5pPr>
          </a:lstStyle>
          <a:p>
            <a:pPr lvl="0"/>
            <a:r>
              <a:rPr lang="de-DE" dirty="0"/>
              <a:t>Erste Textebene Frutiger LT 55 Roman 20 </a:t>
            </a:r>
            <a:r>
              <a:rPr lang="de-DE" dirty="0" err="1"/>
              <a:t>pt</a:t>
            </a:r>
            <a:r>
              <a:rPr lang="de-DE" dirty="0"/>
              <a:t> dunkelblau oder als </a:t>
            </a:r>
            <a:br>
              <a:rPr lang="de-DE" dirty="0"/>
            </a:br>
            <a:r>
              <a:rPr lang="de-DE" dirty="0" err="1"/>
              <a:t>Subline</a:t>
            </a:r>
            <a:r>
              <a:rPr lang="de-DE" dirty="0"/>
              <a:t> in fett und orange</a:t>
            </a:r>
          </a:p>
          <a:p>
            <a:pPr lvl="1"/>
            <a:r>
              <a:rPr lang="de-DE" dirty="0"/>
              <a:t>Zweite Ebene 20 </a:t>
            </a:r>
            <a:r>
              <a:rPr lang="de-DE" dirty="0" err="1"/>
              <a:t>pt</a:t>
            </a:r>
            <a:r>
              <a:rPr lang="de-DE" dirty="0"/>
              <a:t> (eingerückt um 0,6 cm)</a:t>
            </a:r>
          </a:p>
          <a:p>
            <a:pPr lvl="2"/>
            <a:r>
              <a:rPr lang="de-DE" dirty="0"/>
              <a:t>Dritte Ebene 18 </a:t>
            </a:r>
            <a:r>
              <a:rPr lang="de-DE" dirty="0" err="1"/>
              <a:t>pt</a:t>
            </a:r>
            <a:endParaRPr lang="de-DE" dirty="0"/>
          </a:p>
          <a:p>
            <a:pPr lvl="3"/>
            <a:r>
              <a:rPr lang="de-DE" dirty="0"/>
              <a:t>Vierte Ebene 16 </a:t>
            </a:r>
            <a:r>
              <a:rPr lang="de-DE" dirty="0" err="1"/>
              <a:t>pt</a:t>
            </a:r>
            <a:endParaRPr lang="de-DE" dirty="0"/>
          </a:p>
          <a:p>
            <a:pPr lvl="4"/>
            <a:r>
              <a:rPr lang="de-DE" dirty="0"/>
              <a:t>Fünfte Ebene 14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3B05CA0-E055-4946-8A4E-77DD5A71E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F4B5-6C05-4CF7-BE9A-3F5EE29FA17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27194572-726A-496F-9BEF-45A3FCCB68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5650" y="6166257"/>
            <a:ext cx="27432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86E3E124-F14A-40F6-AC26-11D29F5A0152}" type="datetime1">
              <a:rPr lang="de-DE" smtClean="0"/>
              <a:pPr/>
              <a:t>20.01.2023</a:t>
            </a:fld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6027333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4067" userDrawn="1">
          <p15:clr>
            <a:srgbClr val="F26B43"/>
          </p15:clr>
        </p15:guide>
        <p15:guide id="3" pos="3614" userDrawn="1">
          <p15:clr>
            <a:srgbClr val="F26B43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zweispaltig auf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de-DE" dirty="0"/>
              <a:t>Headline ein- bis zweizeilig fett in 28 </a:t>
            </a:r>
            <a:r>
              <a:rPr lang="de-DE" dirty="0" err="1"/>
              <a:t>pt</a:t>
            </a:r>
            <a:br>
              <a:rPr lang="de-DE" dirty="0"/>
            </a:br>
            <a:r>
              <a:rPr lang="de-DE" dirty="0"/>
              <a:t>und dunkelblau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F4B5-6C05-4CF7-BE9A-3F5EE29FA17B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1AB9F5D-FC6E-1243-8A40-0BB7162BAA9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468712" y="2168524"/>
            <a:ext cx="4960800" cy="360045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800"/>
              </a:spcBef>
              <a:defRPr sz="2000"/>
            </a:lvl1pPr>
            <a:lvl2pPr>
              <a:lnSpc>
                <a:spcPct val="100000"/>
              </a:lnSpc>
              <a:spcBef>
                <a:spcPts val="800"/>
              </a:spcBef>
              <a:defRPr sz="2000"/>
            </a:lvl2pPr>
            <a:lvl3pPr>
              <a:lnSpc>
                <a:spcPct val="100000"/>
              </a:lnSpc>
              <a:spcBef>
                <a:spcPts val="800"/>
              </a:spcBef>
              <a:defRPr sz="1800"/>
            </a:lvl3pPr>
            <a:lvl4pPr>
              <a:lnSpc>
                <a:spcPct val="100000"/>
              </a:lnSpc>
              <a:spcBef>
                <a:spcPts val="800"/>
              </a:spcBef>
              <a:defRPr sz="1600"/>
            </a:lvl4pPr>
            <a:lvl5pPr>
              <a:lnSpc>
                <a:spcPct val="100000"/>
              </a:lnSpc>
              <a:spcBef>
                <a:spcPts val="800"/>
              </a:spcBef>
              <a:defRPr sz="1400"/>
            </a:lvl5pPr>
          </a:lstStyle>
          <a:p>
            <a:pPr lvl="0"/>
            <a:r>
              <a:rPr lang="de-DE" dirty="0"/>
              <a:t>Erste Textebene Frutiger LT 55 Roman </a:t>
            </a:r>
            <a:br>
              <a:rPr lang="de-DE" dirty="0"/>
            </a:br>
            <a:r>
              <a:rPr lang="de-DE" dirty="0"/>
              <a:t>20 </a:t>
            </a:r>
            <a:r>
              <a:rPr lang="de-DE" dirty="0" err="1"/>
              <a:t>pt</a:t>
            </a:r>
            <a:r>
              <a:rPr lang="de-DE" dirty="0"/>
              <a:t> dunkelblau oder als </a:t>
            </a:r>
            <a:r>
              <a:rPr lang="de-DE" dirty="0" err="1"/>
              <a:t>Subline</a:t>
            </a:r>
            <a:r>
              <a:rPr lang="de-DE" dirty="0"/>
              <a:t> in fett und orange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45B54CC-8DC9-45B7-86F9-FF2C7B7B40C8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57375" y="2168525"/>
            <a:ext cx="4979850" cy="360045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800"/>
              </a:spcBef>
              <a:defRPr sz="2000"/>
            </a:lvl1pPr>
            <a:lvl2pPr>
              <a:lnSpc>
                <a:spcPct val="100000"/>
              </a:lnSpc>
              <a:spcBef>
                <a:spcPts val="800"/>
              </a:spcBef>
              <a:defRPr sz="2000"/>
            </a:lvl2pPr>
            <a:lvl3pPr>
              <a:lnSpc>
                <a:spcPct val="100000"/>
              </a:lnSpc>
              <a:spcBef>
                <a:spcPts val="800"/>
              </a:spcBef>
              <a:defRPr sz="1800"/>
            </a:lvl3pPr>
            <a:lvl4pPr>
              <a:lnSpc>
                <a:spcPct val="100000"/>
              </a:lnSpc>
              <a:spcBef>
                <a:spcPts val="800"/>
              </a:spcBef>
              <a:defRPr sz="1600"/>
            </a:lvl4pPr>
            <a:lvl5pPr>
              <a:lnSpc>
                <a:spcPct val="100000"/>
              </a:lnSpc>
              <a:spcBef>
                <a:spcPts val="800"/>
              </a:spcBef>
              <a:defRPr sz="1400"/>
            </a:lvl5pPr>
          </a:lstStyle>
          <a:p>
            <a:pPr lvl="0"/>
            <a:r>
              <a:rPr lang="de-DE" dirty="0"/>
              <a:t>Erste Textebene Frutiger LT 55 Roman </a:t>
            </a:r>
            <a:br>
              <a:rPr lang="de-DE" dirty="0"/>
            </a:br>
            <a:r>
              <a:rPr lang="de-DE" dirty="0"/>
              <a:t>20 </a:t>
            </a:r>
            <a:r>
              <a:rPr lang="de-DE" dirty="0" err="1"/>
              <a:t>pt</a:t>
            </a:r>
            <a:r>
              <a:rPr lang="de-DE" dirty="0"/>
              <a:t> dunkelblau oder als </a:t>
            </a:r>
            <a:r>
              <a:rPr lang="de-DE" dirty="0" err="1"/>
              <a:t>Subline</a:t>
            </a:r>
            <a:r>
              <a:rPr lang="de-DE" dirty="0"/>
              <a:t> in fett und orange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2" name="Datumsplatzhalter 2">
            <a:extLst>
              <a:ext uri="{FF2B5EF4-FFF2-40B4-BE49-F238E27FC236}">
                <a16:creationId xmlns:a16="http://schemas.microsoft.com/office/drawing/2014/main" id="{7FA3B4B3-2983-4A6C-9A17-6600BF0F75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5650" y="6166257"/>
            <a:ext cx="27432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80CF73C3-E104-4973-A6DB-D136C36B47DA}" type="datetime1">
              <a:rPr lang="de-DE" smtClean="0"/>
              <a:pPr/>
              <a:t>20.01.2023</a:t>
            </a:fld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9940541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614" userDrawn="1">
          <p15:clr>
            <a:srgbClr val="F26B43"/>
          </p15:clr>
        </p15:guide>
        <p15:guide id="3" pos="4067" userDrawn="1">
          <p15:clr>
            <a:srgbClr val="F26B43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zweispaltig mit Diagramm rechts auf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1" y="1130399"/>
            <a:ext cx="4969226" cy="1038126"/>
          </a:xfrm>
        </p:spPr>
        <p:txBody>
          <a:bodyPr/>
          <a:lstStyle>
            <a:lvl1pPr>
              <a:defRPr sz="2800"/>
            </a:lvl1pPr>
          </a:lstStyle>
          <a:p>
            <a:r>
              <a:rPr lang="de-DE" dirty="0"/>
              <a:t>Headline ein- bis zweizeilig fett in 28 </a:t>
            </a:r>
            <a:r>
              <a:rPr lang="de-DE" dirty="0" err="1"/>
              <a:t>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F4B5-6C05-4CF7-BE9A-3F5EE29FA17B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1AB9F5D-FC6E-1243-8A40-0BB7162BAA9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096794" y="1130400"/>
            <a:ext cx="5332718" cy="464343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800"/>
              </a:spcBef>
              <a:defRPr sz="2000"/>
            </a:lvl1pPr>
            <a:lvl2pPr>
              <a:lnSpc>
                <a:spcPct val="100000"/>
              </a:lnSpc>
              <a:spcBef>
                <a:spcPts val="800"/>
              </a:spcBef>
              <a:defRPr sz="2000"/>
            </a:lvl2pPr>
            <a:lvl3pPr>
              <a:lnSpc>
                <a:spcPct val="100000"/>
              </a:lnSpc>
              <a:spcBef>
                <a:spcPts val="800"/>
              </a:spcBef>
              <a:defRPr sz="1800"/>
            </a:lvl3pPr>
            <a:lvl4pPr>
              <a:lnSpc>
                <a:spcPct val="100000"/>
              </a:lnSpc>
              <a:spcBef>
                <a:spcPts val="800"/>
              </a:spcBef>
              <a:defRPr sz="1600"/>
            </a:lvl4pPr>
            <a:lvl5pPr>
              <a:lnSpc>
                <a:spcPct val="100000"/>
              </a:lnSpc>
              <a:spcBef>
                <a:spcPts val="800"/>
              </a:spcBef>
              <a:defRPr sz="1400"/>
            </a:lvl5pPr>
          </a:lstStyle>
          <a:p>
            <a:pPr lvl="0"/>
            <a:r>
              <a:rPr lang="de-DE" dirty="0"/>
              <a:t>Diagramm oder Tabelle</a:t>
            </a:r>
          </a:p>
          <a:p>
            <a:pPr lvl="0"/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45B54CC-8DC9-45B7-86F9-FF2C7B7B40C8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57375" y="2168525"/>
            <a:ext cx="4979850" cy="360045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800"/>
              </a:spcBef>
              <a:defRPr sz="2000"/>
            </a:lvl1pPr>
            <a:lvl2pPr>
              <a:lnSpc>
                <a:spcPct val="100000"/>
              </a:lnSpc>
              <a:spcBef>
                <a:spcPts val="800"/>
              </a:spcBef>
              <a:defRPr sz="2000"/>
            </a:lvl2pPr>
            <a:lvl3pPr>
              <a:lnSpc>
                <a:spcPct val="100000"/>
              </a:lnSpc>
              <a:spcBef>
                <a:spcPts val="800"/>
              </a:spcBef>
              <a:defRPr sz="1800"/>
            </a:lvl3pPr>
            <a:lvl4pPr>
              <a:lnSpc>
                <a:spcPct val="100000"/>
              </a:lnSpc>
              <a:spcBef>
                <a:spcPts val="800"/>
              </a:spcBef>
              <a:defRPr sz="1600"/>
            </a:lvl4pPr>
            <a:lvl5pPr>
              <a:lnSpc>
                <a:spcPct val="100000"/>
              </a:lnSpc>
              <a:spcBef>
                <a:spcPts val="800"/>
              </a:spcBef>
              <a:defRPr sz="1400"/>
            </a:lvl5pPr>
          </a:lstStyle>
          <a:p>
            <a:pPr lvl="0"/>
            <a:r>
              <a:rPr lang="de-DE" dirty="0"/>
              <a:t>Erste Textebene Frutiger LT 55 Roman </a:t>
            </a:r>
            <a:br>
              <a:rPr lang="de-DE" dirty="0"/>
            </a:br>
            <a:r>
              <a:rPr lang="de-DE" dirty="0"/>
              <a:t>20 </a:t>
            </a:r>
            <a:r>
              <a:rPr lang="de-DE" dirty="0" err="1"/>
              <a:t>pt</a:t>
            </a:r>
            <a:r>
              <a:rPr lang="de-DE" dirty="0"/>
              <a:t> dunkelblau oder als </a:t>
            </a:r>
            <a:r>
              <a:rPr lang="de-DE" dirty="0" err="1"/>
              <a:t>Subline</a:t>
            </a:r>
            <a:r>
              <a:rPr lang="de-DE" dirty="0"/>
              <a:t> in fett und orange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2" name="Datumsplatzhalter 2">
            <a:extLst>
              <a:ext uri="{FF2B5EF4-FFF2-40B4-BE49-F238E27FC236}">
                <a16:creationId xmlns:a16="http://schemas.microsoft.com/office/drawing/2014/main" id="{E6C6E0CD-553D-47C6-9DF8-89B5DBE606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5650" y="6166257"/>
            <a:ext cx="27432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27BB8CCD-5BE4-4A3A-A6CA-D58A7C9B03D8}" type="datetime1">
              <a:rPr lang="de-DE" smtClean="0"/>
              <a:pPr/>
              <a:t>20.01.2023</a:t>
            </a:fld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5049178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614" userDrawn="1">
          <p15:clr>
            <a:srgbClr val="F26B43"/>
          </p15:clr>
        </p15:guide>
        <p15:guide id="3" pos="4067" userDrawn="1">
          <p15:clr>
            <a:srgbClr val="F26B43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zweispaltig mit Diagramm links auf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67475" y="1130399"/>
            <a:ext cx="4969226" cy="1038125"/>
          </a:xfrm>
        </p:spPr>
        <p:txBody>
          <a:bodyPr/>
          <a:lstStyle>
            <a:lvl1pPr>
              <a:defRPr sz="2800"/>
            </a:lvl1pPr>
          </a:lstStyle>
          <a:p>
            <a:r>
              <a:rPr lang="de-DE" dirty="0"/>
              <a:t>Headline ein- bis zweizeilig fett in 28 </a:t>
            </a:r>
            <a:r>
              <a:rPr lang="de-DE" dirty="0" err="1"/>
              <a:t>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F4B5-6C05-4CF7-BE9A-3F5EE29FA17B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1AB9F5D-FC6E-1243-8A40-0BB7162BAA9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64076" y="1130400"/>
            <a:ext cx="5332718" cy="464343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800"/>
              </a:spcBef>
              <a:defRPr sz="2000"/>
            </a:lvl1pPr>
            <a:lvl2pPr>
              <a:lnSpc>
                <a:spcPct val="100000"/>
              </a:lnSpc>
              <a:spcBef>
                <a:spcPts val="800"/>
              </a:spcBef>
              <a:defRPr sz="2000"/>
            </a:lvl2pPr>
            <a:lvl3pPr>
              <a:lnSpc>
                <a:spcPct val="100000"/>
              </a:lnSpc>
              <a:spcBef>
                <a:spcPts val="800"/>
              </a:spcBef>
              <a:defRPr sz="1800"/>
            </a:lvl3pPr>
            <a:lvl4pPr>
              <a:lnSpc>
                <a:spcPct val="100000"/>
              </a:lnSpc>
              <a:spcBef>
                <a:spcPts val="800"/>
              </a:spcBef>
              <a:defRPr sz="1600"/>
            </a:lvl4pPr>
            <a:lvl5pPr>
              <a:lnSpc>
                <a:spcPct val="100000"/>
              </a:lnSpc>
              <a:spcBef>
                <a:spcPts val="800"/>
              </a:spcBef>
              <a:defRPr sz="1400"/>
            </a:lvl5pPr>
          </a:lstStyle>
          <a:p>
            <a:pPr lvl="0"/>
            <a:r>
              <a:rPr lang="de-DE" dirty="0"/>
              <a:t>Diagramm oder Tabelle</a:t>
            </a:r>
          </a:p>
          <a:p>
            <a:pPr lvl="0"/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45B54CC-8DC9-45B7-86F9-FF2C7B7B40C8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467475" y="2168525"/>
            <a:ext cx="4960800" cy="360045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800"/>
              </a:spcBef>
              <a:defRPr sz="2000"/>
            </a:lvl1pPr>
            <a:lvl2pPr>
              <a:lnSpc>
                <a:spcPct val="100000"/>
              </a:lnSpc>
              <a:spcBef>
                <a:spcPts val="800"/>
              </a:spcBef>
              <a:defRPr sz="2000"/>
            </a:lvl2pPr>
            <a:lvl3pPr>
              <a:lnSpc>
                <a:spcPct val="100000"/>
              </a:lnSpc>
              <a:spcBef>
                <a:spcPts val="800"/>
              </a:spcBef>
              <a:defRPr sz="1800"/>
            </a:lvl3pPr>
            <a:lvl4pPr>
              <a:lnSpc>
                <a:spcPct val="100000"/>
              </a:lnSpc>
              <a:spcBef>
                <a:spcPts val="800"/>
              </a:spcBef>
              <a:defRPr sz="1600"/>
            </a:lvl4pPr>
            <a:lvl5pPr>
              <a:lnSpc>
                <a:spcPct val="100000"/>
              </a:lnSpc>
              <a:spcBef>
                <a:spcPts val="800"/>
              </a:spcBef>
              <a:defRPr sz="1400"/>
            </a:lvl5pPr>
          </a:lstStyle>
          <a:p>
            <a:pPr lvl="0"/>
            <a:r>
              <a:rPr lang="de-DE" dirty="0"/>
              <a:t>Erste Textebene Frutiger LT 55 Roman </a:t>
            </a:r>
            <a:br>
              <a:rPr lang="de-DE" dirty="0"/>
            </a:br>
            <a:r>
              <a:rPr lang="de-DE" dirty="0"/>
              <a:t>20 </a:t>
            </a:r>
            <a:r>
              <a:rPr lang="de-DE" dirty="0" err="1"/>
              <a:t>pt</a:t>
            </a:r>
            <a:r>
              <a:rPr lang="de-DE" dirty="0"/>
              <a:t> dunkelblau oder als </a:t>
            </a:r>
            <a:r>
              <a:rPr lang="de-DE" dirty="0" err="1"/>
              <a:t>Subline</a:t>
            </a:r>
            <a:r>
              <a:rPr lang="de-DE" dirty="0"/>
              <a:t> in fett und orange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2" name="Datumsplatzhalter 2">
            <a:extLst>
              <a:ext uri="{FF2B5EF4-FFF2-40B4-BE49-F238E27FC236}">
                <a16:creationId xmlns:a16="http://schemas.microsoft.com/office/drawing/2014/main" id="{93818A52-9ABF-4041-8D34-CC38411E2D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5650" y="6166257"/>
            <a:ext cx="27432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79BFE36F-AF85-4F96-BD7B-8E00818CB4CF}" type="datetime1">
              <a:rPr lang="de-DE" smtClean="0"/>
              <a:pPr/>
              <a:t>20.01.2023</a:t>
            </a:fld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6079411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614" userDrawn="1">
          <p15:clr>
            <a:srgbClr val="F26B43"/>
          </p15:clr>
        </p15:guide>
        <p15:guide id="3" pos="4067" userDrawn="1">
          <p15:clr>
            <a:srgbClr val="F26B43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einspaltig auf Dunk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062B82CC-C114-634A-8B92-245C7F272067}"/>
              </a:ext>
            </a:extLst>
          </p:cNvPr>
          <p:cNvSpPr/>
          <p:nvPr userDrawn="1"/>
        </p:nvSpPr>
        <p:spPr>
          <a:xfrm>
            <a:off x="388" y="0"/>
            <a:ext cx="12193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 ein- bis zweizeilig fett </a:t>
            </a:r>
            <a:br>
              <a:rPr lang="de-DE" dirty="0"/>
            </a:br>
            <a:r>
              <a:rPr lang="de-DE" dirty="0"/>
              <a:t>in 28 </a:t>
            </a:r>
            <a:r>
              <a:rPr lang="de-DE" dirty="0" err="1"/>
              <a:t>pt</a:t>
            </a:r>
            <a:r>
              <a:rPr lang="de-DE" dirty="0"/>
              <a:t> und weiß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650" y="2168525"/>
            <a:ext cx="10673862" cy="3593029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000">
                <a:solidFill>
                  <a:schemeClr val="bg1"/>
                </a:solidFill>
              </a:defRPr>
            </a:lvl1pPr>
            <a:lvl2pPr marL="216000">
              <a:lnSpc>
                <a:spcPct val="100000"/>
              </a:lnSpc>
              <a:spcBef>
                <a:spcPts val="800"/>
              </a:spcBef>
              <a:buClr>
                <a:schemeClr val="accent2"/>
              </a:buClr>
              <a:defRPr sz="2000">
                <a:solidFill>
                  <a:schemeClr val="bg1"/>
                </a:solidFill>
              </a:defRPr>
            </a:lvl2pPr>
            <a:lvl3pPr marL="216000">
              <a:lnSpc>
                <a:spcPct val="100000"/>
              </a:lnSpc>
              <a:spcBef>
                <a:spcPts val="800"/>
              </a:spcBef>
              <a:buClr>
                <a:schemeClr val="accent2"/>
              </a:buClr>
              <a:defRPr sz="1800">
                <a:solidFill>
                  <a:schemeClr val="bg1"/>
                </a:solidFill>
              </a:defRPr>
            </a:lvl3pPr>
            <a:lvl4pPr marL="216000">
              <a:lnSpc>
                <a:spcPct val="100000"/>
              </a:lnSpc>
              <a:spcBef>
                <a:spcPts val="800"/>
              </a:spcBef>
              <a:buClr>
                <a:schemeClr val="accent2"/>
              </a:buClr>
              <a:defRPr sz="1600">
                <a:solidFill>
                  <a:schemeClr val="bg1"/>
                </a:solidFill>
              </a:defRPr>
            </a:lvl4pPr>
            <a:lvl5pPr marL="216000">
              <a:lnSpc>
                <a:spcPct val="100000"/>
              </a:lnSpc>
              <a:spcBef>
                <a:spcPts val="800"/>
              </a:spcBef>
              <a:buClr>
                <a:schemeClr val="accent2"/>
              </a:buCl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Erste Textebene Frutiger LT 55 Roman 20 </a:t>
            </a:r>
            <a:r>
              <a:rPr lang="de-DE" dirty="0" err="1"/>
              <a:t>pt</a:t>
            </a:r>
            <a:r>
              <a:rPr lang="de-DE" dirty="0"/>
              <a:t> weiß oder als </a:t>
            </a:r>
            <a:br>
              <a:rPr lang="de-DE" dirty="0"/>
            </a:br>
            <a:r>
              <a:rPr lang="de-DE" dirty="0" err="1"/>
              <a:t>Subline</a:t>
            </a:r>
            <a:r>
              <a:rPr lang="de-DE" dirty="0"/>
              <a:t> in fett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05F4B5-6C05-4CF7-BE9A-3F5EE29FA17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Datumsplatzhalter 2">
            <a:extLst>
              <a:ext uri="{FF2B5EF4-FFF2-40B4-BE49-F238E27FC236}">
                <a16:creationId xmlns:a16="http://schemas.microsoft.com/office/drawing/2014/main" id="{272A84A3-30BD-473B-9FB9-DA73451393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5650" y="6166257"/>
            <a:ext cx="27432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5550E454-BAEF-4870-B568-3B39613D745E}" type="datetime1">
              <a:rPr lang="de-DE" smtClean="0"/>
              <a:pPr/>
              <a:t>20.01.2023</a:t>
            </a:fld>
            <a:endParaRPr lang="de-DE" sz="1400" dirty="0"/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B8C57B26-8A49-49C8-9622-3B924F2D27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120640" y="302307"/>
            <a:ext cx="2328287" cy="59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7563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4067" userDrawn="1">
          <p15:clr>
            <a:srgbClr val="F26B43"/>
          </p15:clr>
        </p15:guide>
        <p15:guide id="3" pos="3614" userDrawn="1">
          <p15:clr>
            <a:srgbClr val="F26B43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zweispaltig auf Dunk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3979858F-3242-D34F-8F89-40F8B00C4F82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 ein- bis zweizeilig fett </a:t>
            </a:r>
            <a:br>
              <a:rPr lang="de-DE" dirty="0"/>
            </a:br>
            <a:r>
              <a:rPr lang="de-DE" dirty="0"/>
              <a:t>in 28 </a:t>
            </a:r>
            <a:r>
              <a:rPr lang="de-DE" dirty="0" err="1"/>
              <a:t>pt</a:t>
            </a:r>
            <a:r>
              <a:rPr lang="de-DE" dirty="0"/>
              <a:t> und weiß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650" y="2168525"/>
            <a:ext cx="4960800" cy="36004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000">
                <a:solidFill>
                  <a:schemeClr val="bg1"/>
                </a:solidFill>
              </a:defRPr>
            </a:lvl1pPr>
            <a:lvl2pPr marL="216000">
              <a:lnSpc>
                <a:spcPct val="100000"/>
              </a:lnSpc>
              <a:buClr>
                <a:schemeClr val="accent2"/>
              </a:buClr>
              <a:defRPr sz="2000">
                <a:solidFill>
                  <a:schemeClr val="bg1"/>
                </a:solidFill>
              </a:defRPr>
            </a:lvl2pPr>
            <a:lvl3pPr marL="216000">
              <a:lnSpc>
                <a:spcPct val="100000"/>
              </a:lnSpc>
              <a:buClr>
                <a:schemeClr val="accent2"/>
              </a:buClr>
              <a:defRPr sz="1800">
                <a:solidFill>
                  <a:schemeClr val="bg1"/>
                </a:solidFill>
              </a:defRPr>
            </a:lvl3pPr>
            <a:lvl4pPr marL="216000">
              <a:lnSpc>
                <a:spcPct val="100000"/>
              </a:lnSpc>
              <a:spcBef>
                <a:spcPts val="800"/>
              </a:spcBef>
              <a:buClr>
                <a:schemeClr val="accent2"/>
              </a:buClr>
              <a:defRPr sz="1600">
                <a:solidFill>
                  <a:schemeClr val="bg1"/>
                </a:solidFill>
              </a:defRPr>
            </a:lvl4pPr>
            <a:lvl5pPr marL="216000">
              <a:lnSpc>
                <a:spcPct val="100000"/>
              </a:lnSpc>
              <a:buClr>
                <a:schemeClr val="accent2"/>
              </a:buCl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Erste Textebene Frutiger LT 55 Roman </a:t>
            </a:r>
            <a:br>
              <a:rPr lang="de-DE" dirty="0"/>
            </a:br>
            <a:r>
              <a:rPr lang="de-DE" dirty="0"/>
              <a:t>20 </a:t>
            </a:r>
            <a:r>
              <a:rPr lang="de-DE" dirty="0" err="1"/>
              <a:t>pt</a:t>
            </a:r>
            <a:r>
              <a:rPr lang="de-DE" dirty="0"/>
              <a:t> weiß oder als </a:t>
            </a:r>
            <a:r>
              <a:rPr lang="de-DE" dirty="0" err="1"/>
              <a:t>Subline</a:t>
            </a:r>
            <a:r>
              <a:rPr lang="de-DE" dirty="0"/>
              <a:t> in fett </a:t>
            </a:r>
            <a:br>
              <a:rPr lang="de-DE" dirty="0"/>
            </a:br>
            <a:r>
              <a:rPr lang="de-DE" dirty="0"/>
              <a:t>und orange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05F4B5-6C05-4CF7-BE9A-3F5EE29FA17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FF3BD37-E677-BA49-B53C-74EF15EFFF0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467475" y="2168525"/>
            <a:ext cx="4960800" cy="36004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000">
                <a:solidFill>
                  <a:schemeClr val="bg1"/>
                </a:solidFill>
              </a:defRPr>
            </a:lvl1pPr>
            <a:lvl2pPr marL="216000">
              <a:lnSpc>
                <a:spcPct val="100000"/>
              </a:lnSpc>
              <a:buClr>
                <a:schemeClr val="accent2"/>
              </a:buClr>
              <a:defRPr sz="2000">
                <a:solidFill>
                  <a:schemeClr val="bg1"/>
                </a:solidFill>
              </a:defRPr>
            </a:lvl2pPr>
            <a:lvl3pPr marL="216000">
              <a:lnSpc>
                <a:spcPct val="100000"/>
              </a:lnSpc>
              <a:buClr>
                <a:schemeClr val="accent2"/>
              </a:buClr>
              <a:defRPr sz="1800">
                <a:solidFill>
                  <a:schemeClr val="bg1"/>
                </a:solidFill>
              </a:defRPr>
            </a:lvl3pPr>
            <a:lvl4pPr marL="216000">
              <a:lnSpc>
                <a:spcPct val="100000"/>
              </a:lnSpc>
              <a:spcBef>
                <a:spcPts val="800"/>
              </a:spcBef>
              <a:buClr>
                <a:schemeClr val="accent2"/>
              </a:buClr>
              <a:defRPr sz="1600">
                <a:solidFill>
                  <a:schemeClr val="bg1"/>
                </a:solidFill>
              </a:defRPr>
            </a:lvl4pPr>
            <a:lvl5pPr marL="216000">
              <a:lnSpc>
                <a:spcPct val="100000"/>
              </a:lnSpc>
              <a:buClr>
                <a:schemeClr val="accent2"/>
              </a:buClr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Erste Textebene Frutiger LT 55 Roman </a:t>
            </a:r>
            <a:br>
              <a:rPr lang="de-DE" dirty="0"/>
            </a:br>
            <a:r>
              <a:rPr lang="de-DE" dirty="0"/>
              <a:t>20 </a:t>
            </a:r>
            <a:r>
              <a:rPr lang="de-DE" dirty="0" err="1"/>
              <a:t>pt</a:t>
            </a:r>
            <a:r>
              <a:rPr lang="de-DE" dirty="0"/>
              <a:t> weiß oder als </a:t>
            </a:r>
            <a:r>
              <a:rPr lang="de-DE" dirty="0" err="1"/>
              <a:t>Subline</a:t>
            </a:r>
            <a:r>
              <a:rPr lang="de-DE" dirty="0"/>
              <a:t> in fett </a:t>
            </a:r>
            <a:br>
              <a:rPr lang="de-DE" dirty="0"/>
            </a:br>
            <a:r>
              <a:rPr lang="de-DE" dirty="0"/>
              <a:t>und orange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0" name="Datumsplatzhalter 2">
            <a:extLst>
              <a:ext uri="{FF2B5EF4-FFF2-40B4-BE49-F238E27FC236}">
                <a16:creationId xmlns:a16="http://schemas.microsoft.com/office/drawing/2014/main" id="{3FC72A69-3892-4D6B-9070-79073B9077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5650" y="6166257"/>
            <a:ext cx="27432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DBA04153-E049-46F9-AE60-EDC50D838562}" type="datetime1">
              <a:rPr lang="de-DE" smtClean="0"/>
              <a:pPr/>
              <a:t>20.01.2023</a:t>
            </a:fld>
            <a:endParaRPr lang="de-DE" sz="1400" dirty="0"/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85CEE693-5822-4C13-A2BB-0E3FC79E1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120640" y="302307"/>
            <a:ext cx="2328287" cy="59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6127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614" userDrawn="1">
          <p15:clr>
            <a:srgbClr val="F26B43"/>
          </p15:clr>
        </p15:guide>
        <p15:guide id="3" pos="4067" userDrawn="1">
          <p15:clr>
            <a:srgbClr val="F26B43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zweispaltig mit Diagramm links auf Dunk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33BBDD88-E415-EC45-9763-BF2B04FDC8CF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67475" y="1130399"/>
            <a:ext cx="4969226" cy="103812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 ein- bis zweizeilig fett in 28 </a:t>
            </a:r>
            <a:r>
              <a:rPr lang="de-DE" dirty="0" err="1"/>
              <a:t>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05F4B5-6C05-4CF7-BE9A-3F5EE29FA17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1AB9F5D-FC6E-1243-8A40-0BB7162BAA9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64076" y="1130400"/>
            <a:ext cx="5332718" cy="464343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800"/>
              </a:spcBef>
              <a:defRPr sz="20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800"/>
              </a:spcBef>
              <a:defRPr sz="2000"/>
            </a:lvl2pPr>
            <a:lvl3pPr>
              <a:lnSpc>
                <a:spcPct val="100000"/>
              </a:lnSpc>
              <a:spcBef>
                <a:spcPts val="800"/>
              </a:spcBef>
              <a:defRPr sz="1800"/>
            </a:lvl3pPr>
            <a:lvl4pPr>
              <a:lnSpc>
                <a:spcPct val="100000"/>
              </a:lnSpc>
              <a:spcBef>
                <a:spcPts val="800"/>
              </a:spcBef>
              <a:defRPr sz="1600"/>
            </a:lvl4pPr>
            <a:lvl5pPr>
              <a:lnSpc>
                <a:spcPct val="100000"/>
              </a:lnSpc>
              <a:spcBef>
                <a:spcPts val="800"/>
              </a:spcBef>
              <a:defRPr sz="1400"/>
            </a:lvl5pPr>
          </a:lstStyle>
          <a:p>
            <a:pPr lvl="0"/>
            <a:r>
              <a:rPr lang="de-DE" dirty="0"/>
              <a:t>Diagramm oder Tabelle</a:t>
            </a:r>
          </a:p>
          <a:p>
            <a:pPr lvl="0"/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45B54CC-8DC9-45B7-86F9-FF2C7B7B40C8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467475" y="2168525"/>
            <a:ext cx="4960800" cy="360045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800"/>
              </a:spcBef>
              <a:defRPr sz="20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800"/>
              </a:spcBef>
              <a:defRPr sz="2000"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spcBef>
                <a:spcPts val="800"/>
              </a:spcBef>
              <a:defRPr sz="18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Bef>
                <a:spcPts val="800"/>
              </a:spcBef>
              <a:defRPr sz="16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spcBef>
                <a:spcPts val="800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Erste Textebene Frutiger LT 55 Roman </a:t>
            </a:r>
            <a:br>
              <a:rPr lang="de-DE" dirty="0"/>
            </a:br>
            <a:r>
              <a:rPr lang="de-DE" dirty="0"/>
              <a:t>20 </a:t>
            </a:r>
            <a:r>
              <a:rPr lang="de-DE" dirty="0" err="1"/>
              <a:t>pt</a:t>
            </a:r>
            <a:r>
              <a:rPr lang="de-DE" dirty="0"/>
              <a:t> dunkelblau oder als </a:t>
            </a:r>
            <a:r>
              <a:rPr lang="de-DE" dirty="0" err="1"/>
              <a:t>Subline</a:t>
            </a:r>
            <a:r>
              <a:rPr lang="de-DE" dirty="0"/>
              <a:t> in fett und orange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0" name="Datumsplatzhalter 2">
            <a:extLst>
              <a:ext uri="{FF2B5EF4-FFF2-40B4-BE49-F238E27FC236}">
                <a16:creationId xmlns:a16="http://schemas.microsoft.com/office/drawing/2014/main" id="{3E456A02-4965-4F28-A8B0-435E877C68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5650" y="6166257"/>
            <a:ext cx="27432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06DB01C2-7F1D-430F-BB6C-8C9CDB5ABAF8}" type="datetime1">
              <a:rPr lang="de-DE" smtClean="0"/>
              <a:pPr/>
              <a:t>20.01.2023</a:t>
            </a:fld>
            <a:endParaRPr lang="de-DE" sz="1400" dirty="0"/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7B73138-E176-431F-B04E-34972387C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120640" y="302307"/>
            <a:ext cx="2328287" cy="59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98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614" userDrawn="1">
          <p15:clr>
            <a:srgbClr val="F26B43"/>
          </p15:clr>
        </p15:guide>
        <p15:guide id="3" pos="4067" userDrawn="1">
          <p15:clr>
            <a:srgbClr val="F26B43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5650" y="1130399"/>
            <a:ext cx="10681935" cy="10381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 ein- bis zweizeilig fett </a:t>
            </a:r>
            <a:br>
              <a:rPr lang="de-DE" dirty="0"/>
            </a:br>
            <a:r>
              <a:rPr lang="de-DE" dirty="0"/>
              <a:t>in 28 </a:t>
            </a:r>
            <a:r>
              <a:rPr lang="de-DE" dirty="0" err="1"/>
              <a:t>pt</a:t>
            </a:r>
            <a:r>
              <a:rPr lang="de-DE" dirty="0"/>
              <a:t> und dunkelblau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9512" y="6166257"/>
            <a:ext cx="450000" cy="360000"/>
          </a:xfrm>
          <a:prstGeom prst="rect">
            <a:avLst/>
          </a:prstGeom>
          <a:effectLst/>
        </p:spPr>
        <p:txBody>
          <a:bodyPr vert="horz" lIns="0" tIns="0" rIns="0" bIns="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9005F4B5-6C05-4CF7-BE9A-3F5EE29FA17B}" type="slidenum">
              <a:rPr lang="de-DE" smtClean="0"/>
              <a:pPr/>
              <a:t>‹Nr.›</a:t>
            </a:fld>
            <a:endParaRPr lang="de-DE" sz="1400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9B412010-88A8-304B-B7FB-F55884D474C7}"/>
              </a:ext>
            </a:extLst>
          </p:cNvPr>
          <p:cNvSpPr txBox="1"/>
          <p:nvPr userDrawn="1"/>
        </p:nvSpPr>
        <p:spPr>
          <a:xfrm>
            <a:off x="261421" y="-199917"/>
            <a:ext cx="27090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de-DE" sz="700" dirty="0"/>
              <a:t>2,1 cm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9DDB0FC4-3D33-D146-A469-D8C436E7CD56}"/>
              </a:ext>
            </a:extLst>
          </p:cNvPr>
          <p:cNvSpPr txBox="1"/>
          <p:nvPr userDrawn="1"/>
        </p:nvSpPr>
        <p:spPr>
          <a:xfrm>
            <a:off x="-346716" y="331742"/>
            <a:ext cx="296556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de-DE" sz="700" dirty="0"/>
              <a:t>2,1 cm </a:t>
            </a:r>
          </a:p>
        </p:txBody>
      </p: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AD79BEF5-85CA-F745-A22E-B3EC34289D99}"/>
              </a:ext>
            </a:extLst>
          </p:cNvPr>
          <p:cNvCxnSpPr>
            <a:cxnSpLocks/>
          </p:cNvCxnSpPr>
          <p:nvPr userDrawn="1"/>
        </p:nvCxnSpPr>
        <p:spPr>
          <a:xfrm>
            <a:off x="574675" y="-135910"/>
            <a:ext cx="180975" cy="0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98D58189-2334-DE44-B594-0C9639A12AEE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38100" y="-135910"/>
            <a:ext cx="180975" cy="0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9CD376E6-9DD4-EF45-A37F-0A222BB0D3A4}"/>
              </a:ext>
            </a:extLst>
          </p:cNvPr>
          <p:cNvCxnSpPr>
            <a:cxnSpLocks/>
          </p:cNvCxnSpPr>
          <p:nvPr userDrawn="1"/>
        </p:nvCxnSpPr>
        <p:spPr>
          <a:xfrm>
            <a:off x="-198438" y="463550"/>
            <a:ext cx="0" cy="292100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6DB5F98D-9EB7-EC4F-8ABF-3FE0F1CB2B13}"/>
              </a:ext>
            </a:extLst>
          </p:cNvPr>
          <p:cNvCxnSpPr>
            <a:cxnSpLocks/>
          </p:cNvCxnSpPr>
          <p:nvPr userDrawn="1"/>
        </p:nvCxnSpPr>
        <p:spPr>
          <a:xfrm flipV="1">
            <a:off x="-198438" y="15557"/>
            <a:ext cx="0" cy="316185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>
            <a:extLst>
              <a:ext uri="{FF2B5EF4-FFF2-40B4-BE49-F238E27FC236}">
                <a16:creationId xmlns:a16="http://schemas.microsoft.com/office/drawing/2014/main" id="{59D1F7F5-1D45-4148-B7FC-ADFBD59738E1}"/>
              </a:ext>
            </a:extLst>
          </p:cNvPr>
          <p:cNvSpPr txBox="1"/>
          <p:nvPr userDrawn="1"/>
        </p:nvSpPr>
        <p:spPr>
          <a:xfrm>
            <a:off x="-309045" y="901700"/>
            <a:ext cx="221214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de-DE" sz="700" dirty="0"/>
              <a:t>1 cm </a:t>
            </a:r>
          </a:p>
        </p:txBody>
      </p: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9F605A43-C075-EF44-AA6B-A97D2D90FA16}"/>
              </a:ext>
            </a:extLst>
          </p:cNvPr>
          <p:cNvCxnSpPr>
            <a:cxnSpLocks/>
            <a:stCxn id="36" idx="2"/>
          </p:cNvCxnSpPr>
          <p:nvPr userDrawn="1"/>
        </p:nvCxnSpPr>
        <p:spPr>
          <a:xfrm>
            <a:off x="-198438" y="1009422"/>
            <a:ext cx="0" cy="116116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177BDBBB-40EC-AD41-9E3C-7D0863BDCBE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98438" y="768033"/>
            <a:ext cx="0" cy="133667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C711A2C8-1C61-D445-9E7E-711E5E8E07B3}"/>
              </a:ext>
            </a:extLst>
          </p:cNvPr>
          <p:cNvSpPr txBox="1"/>
          <p:nvPr userDrawn="1"/>
        </p:nvSpPr>
        <p:spPr>
          <a:xfrm>
            <a:off x="-346715" y="1462042"/>
            <a:ext cx="296556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de-DE" sz="700" dirty="0"/>
              <a:t>1,9 cm </a:t>
            </a:r>
          </a:p>
        </p:txBody>
      </p:sp>
      <p:cxnSp>
        <p:nvCxnSpPr>
          <p:cNvPr id="46" name="Gerade Verbindung mit Pfeil 45">
            <a:extLst>
              <a:ext uri="{FF2B5EF4-FFF2-40B4-BE49-F238E27FC236}">
                <a16:creationId xmlns:a16="http://schemas.microsoft.com/office/drawing/2014/main" id="{F76D33EB-F203-9941-865C-674F8FCD1C7B}"/>
              </a:ext>
            </a:extLst>
          </p:cNvPr>
          <p:cNvCxnSpPr>
            <a:cxnSpLocks/>
          </p:cNvCxnSpPr>
          <p:nvPr userDrawn="1"/>
        </p:nvCxnSpPr>
        <p:spPr>
          <a:xfrm>
            <a:off x="-198438" y="1615767"/>
            <a:ext cx="0" cy="192396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>
            <a:extLst>
              <a:ext uri="{FF2B5EF4-FFF2-40B4-BE49-F238E27FC236}">
                <a16:creationId xmlns:a16="http://schemas.microsoft.com/office/drawing/2014/main" id="{C64861CA-B95F-8F42-9925-1B2B8982889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98438" y="1130400"/>
            <a:ext cx="0" cy="331643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feld 47">
            <a:extLst>
              <a:ext uri="{FF2B5EF4-FFF2-40B4-BE49-F238E27FC236}">
                <a16:creationId xmlns:a16="http://schemas.microsoft.com/office/drawing/2014/main" id="{058FDD89-BEB2-7544-9AB8-5E66D4FC5B71}"/>
              </a:ext>
            </a:extLst>
          </p:cNvPr>
          <p:cNvSpPr txBox="1"/>
          <p:nvPr userDrawn="1"/>
        </p:nvSpPr>
        <p:spPr>
          <a:xfrm>
            <a:off x="-309045" y="1947277"/>
            <a:ext cx="221214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de-DE" sz="700" dirty="0"/>
              <a:t>1 cm </a:t>
            </a:r>
          </a:p>
        </p:txBody>
      </p:sp>
      <p:cxnSp>
        <p:nvCxnSpPr>
          <p:cNvPr id="49" name="Gerade Verbindung mit Pfeil 48">
            <a:extLst>
              <a:ext uri="{FF2B5EF4-FFF2-40B4-BE49-F238E27FC236}">
                <a16:creationId xmlns:a16="http://schemas.microsoft.com/office/drawing/2014/main" id="{58922DDF-C13F-6149-9490-A36F03AB7E76}"/>
              </a:ext>
            </a:extLst>
          </p:cNvPr>
          <p:cNvCxnSpPr>
            <a:cxnSpLocks/>
            <a:stCxn id="48" idx="2"/>
          </p:cNvCxnSpPr>
          <p:nvPr userDrawn="1"/>
        </p:nvCxnSpPr>
        <p:spPr>
          <a:xfrm>
            <a:off x="-198438" y="2054999"/>
            <a:ext cx="0" cy="112201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6A730533-8E4C-0545-9BC0-DC701C188BEB}"/>
              </a:ext>
            </a:extLst>
          </p:cNvPr>
          <p:cNvCxnSpPr>
            <a:cxnSpLocks/>
          </p:cNvCxnSpPr>
          <p:nvPr userDrawn="1"/>
        </p:nvCxnSpPr>
        <p:spPr>
          <a:xfrm flipV="1">
            <a:off x="-198438" y="1808163"/>
            <a:ext cx="0" cy="144622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feld 50">
            <a:extLst>
              <a:ext uri="{FF2B5EF4-FFF2-40B4-BE49-F238E27FC236}">
                <a16:creationId xmlns:a16="http://schemas.microsoft.com/office/drawing/2014/main" id="{5EA446B7-FFA7-F84F-8C5B-4CCDB93BF5BF}"/>
              </a:ext>
            </a:extLst>
          </p:cNvPr>
          <p:cNvSpPr txBox="1"/>
          <p:nvPr userDrawn="1"/>
        </p:nvSpPr>
        <p:spPr>
          <a:xfrm>
            <a:off x="-346715" y="5881840"/>
            <a:ext cx="296556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de-DE" sz="700" dirty="0"/>
              <a:t>0,9 cm </a:t>
            </a:r>
          </a:p>
        </p:txBody>
      </p:sp>
      <p:cxnSp>
        <p:nvCxnSpPr>
          <p:cNvPr id="52" name="Gerade Verbindung mit Pfeil 51">
            <a:extLst>
              <a:ext uri="{FF2B5EF4-FFF2-40B4-BE49-F238E27FC236}">
                <a16:creationId xmlns:a16="http://schemas.microsoft.com/office/drawing/2014/main" id="{D6715EB1-86DE-A34D-B87A-01D677DCDDF8}"/>
              </a:ext>
            </a:extLst>
          </p:cNvPr>
          <p:cNvCxnSpPr>
            <a:cxnSpLocks/>
          </p:cNvCxnSpPr>
          <p:nvPr userDrawn="1"/>
        </p:nvCxnSpPr>
        <p:spPr>
          <a:xfrm>
            <a:off x="-198438" y="5978843"/>
            <a:ext cx="0" cy="117475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>
            <a:extLst>
              <a:ext uri="{FF2B5EF4-FFF2-40B4-BE49-F238E27FC236}">
                <a16:creationId xmlns:a16="http://schemas.microsoft.com/office/drawing/2014/main" id="{04D1B908-7126-DC4D-8918-E67D45C30F90}"/>
              </a:ext>
            </a:extLst>
          </p:cNvPr>
          <p:cNvCxnSpPr>
            <a:cxnSpLocks/>
          </p:cNvCxnSpPr>
          <p:nvPr userDrawn="1"/>
        </p:nvCxnSpPr>
        <p:spPr>
          <a:xfrm flipV="1">
            <a:off x="-198438" y="5768975"/>
            <a:ext cx="0" cy="92394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feld 53">
            <a:extLst>
              <a:ext uri="{FF2B5EF4-FFF2-40B4-BE49-F238E27FC236}">
                <a16:creationId xmlns:a16="http://schemas.microsoft.com/office/drawing/2014/main" id="{FB40E2AA-C54B-4841-8327-C8C68B82C7D9}"/>
              </a:ext>
            </a:extLst>
          </p:cNvPr>
          <p:cNvSpPr txBox="1"/>
          <p:nvPr userDrawn="1"/>
        </p:nvSpPr>
        <p:spPr>
          <a:xfrm>
            <a:off x="-346716" y="6421710"/>
            <a:ext cx="296556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de-DE" sz="700" dirty="0"/>
              <a:t>2,1 cm </a:t>
            </a:r>
          </a:p>
        </p:txBody>
      </p:sp>
      <p:cxnSp>
        <p:nvCxnSpPr>
          <p:cNvPr id="55" name="Gerade Verbindung mit Pfeil 54">
            <a:extLst>
              <a:ext uri="{FF2B5EF4-FFF2-40B4-BE49-F238E27FC236}">
                <a16:creationId xmlns:a16="http://schemas.microsoft.com/office/drawing/2014/main" id="{F4CDAC0F-4271-B047-8350-F0D8C46C39F1}"/>
              </a:ext>
            </a:extLst>
          </p:cNvPr>
          <p:cNvCxnSpPr>
            <a:cxnSpLocks/>
          </p:cNvCxnSpPr>
          <p:nvPr userDrawn="1"/>
        </p:nvCxnSpPr>
        <p:spPr>
          <a:xfrm>
            <a:off x="-198438" y="6553518"/>
            <a:ext cx="0" cy="292100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B66E8E03-FA24-E34B-90C8-94A8B5A6E929}"/>
              </a:ext>
            </a:extLst>
          </p:cNvPr>
          <p:cNvCxnSpPr>
            <a:cxnSpLocks/>
          </p:cNvCxnSpPr>
          <p:nvPr userDrawn="1"/>
        </p:nvCxnSpPr>
        <p:spPr>
          <a:xfrm flipV="1">
            <a:off x="-198438" y="6105525"/>
            <a:ext cx="0" cy="316185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feld 56">
            <a:extLst>
              <a:ext uri="{FF2B5EF4-FFF2-40B4-BE49-F238E27FC236}">
                <a16:creationId xmlns:a16="http://schemas.microsoft.com/office/drawing/2014/main" id="{E5AC3E7C-C241-FC4E-990E-2CA3F4540F5C}"/>
              </a:ext>
            </a:extLst>
          </p:cNvPr>
          <p:cNvSpPr txBox="1"/>
          <p:nvPr userDrawn="1"/>
        </p:nvSpPr>
        <p:spPr>
          <a:xfrm>
            <a:off x="-333890" y="3945096"/>
            <a:ext cx="270908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de-DE" sz="700" dirty="0"/>
              <a:t>10 cm </a:t>
            </a:r>
          </a:p>
        </p:txBody>
      </p:sp>
      <p:cxnSp>
        <p:nvCxnSpPr>
          <p:cNvPr id="58" name="Gerade Verbindung mit Pfeil 57">
            <a:extLst>
              <a:ext uri="{FF2B5EF4-FFF2-40B4-BE49-F238E27FC236}">
                <a16:creationId xmlns:a16="http://schemas.microsoft.com/office/drawing/2014/main" id="{F7BA3C6F-F615-8347-A2D0-AE1491BAB005}"/>
              </a:ext>
            </a:extLst>
          </p:cNvPr>
          <p:cNvCxnSpPr>
            <a:cxnSpLocks/>
          </p:cNvCxnSpPr>
          <p:nvPr userDrawn="1"/>
        </p:nvCxnSpPr>
        <p:spPr>
          <a:xfrm>
            <a:off x="-198438" y="4052818"/>
            <a:ext cx="0" cy="1716157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>
            <a:extLst>
              <a:ext uri="{FF2B5EF4-FFF2-40B4-BE49-F238E27FC236}">
                <a16:creationId xmlns:a16="http://schemas.microsoft.com/office/drawing/2014/main" id="{36EE7317-D627-E140-B633-258BA827B500}"/>
              </a:ext>
            </a:extLst>
          </p:cNvPr>
          <p:cNvCxnSpPr>
            <a:cxnSpLocks/>
            <a:stCxn id="57" idx="0"/>
          </p:cNvCxnSpPr>
          <p:nvPr userDrawn="1"/>
        </p:nvCxnSpPr>
        <p:spPr>
          <a:xfrm flipH="1" flipV="1">
            <a:off x="-198438" y="2168525"/>
            <a:ext cx="2" cy="1776571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feld 64">
            <a:extLst>
              <a:ext uri="{FF2B5EF4-FFF2-40B4-BE49-F238E27FC236}">
                <a16:creationId xmlns:a16="http://schemas.microsoft.com/office/drawing/2014/main" id="{2C295117-2315-1D4C-AC76-279F780C3656}"/>
              </a:ext>
            </a:extLst>
          </p:cNvPr>
          <p:cNvSpPr txBox="1"/>
          <p:nvPr userDrawn="1"/>
        </p:nvSpPr>
        <p:spPr>
          <a:xfrm>
            <a:off x="12283605" y="331742"/>
            <a:ext cx="296556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de-DE" sz="700" dirty="0"/>
              <a:t>2,1 cm </a:t>
            </a:r>
          </a:p>
        </p:txBody>
      </p:sp>
      <p:cxnSp>
        <p:nvCxnSpPr>
          <p:cNvPr id="66" name="Gerade Verbindung mit Pfeil 65">
            <a:extLst>
              <a:ext uri="{FF2B5EF4-FFF2-40B4-BE49-F238E27FC236}">
                <a16:creationId xmlns:a16="http://schemas.microsoft.com/office/drawing/2014/main" id="{44A4B336-94A9-434B-B2C3-DDE8D1D6DDCF}"/>
              </a:ext>
            </a:extLst>
          </p:cNvPr>
          <p:cNvCxnSpPr>
            <a:cxnSpLocks/>
          </p:cNvCxnSpPr>
          <p:nvPr userDrawn="1"/>
        </p:nvCxnSpPr>
        <p:spPr>
          <a:xfrm>
            <a:off x="12431883" y="463550"/>
            <a:ext cx="0" cy="292100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E18578E8-AAAB-DD43-9EDE-0A68276E26D9}"/>
              </a:ext>
            </a:extLst>
          </p:cNvPr>
          <p:cNvCxnSpPr>
            <a:cxnSpLocks/>
          </p:cNvCxnSpPr>
          <p:nvPr userDrawn="1"/>
        </p:nvCxnSpPr>
        <p:spPr>
          <a:xfrm flipV="1">
            <a:off x="12431883" y="15557"/>
            <a:ext cx="0" cy="316185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feld 67">
            <a:extLst>
              <a:ext uri="{FF2B5EF4-FFF2-40B4-BE49-F238E27FC236}">
                <a16:creationId xmlns:a16="http://schemas.microsoft.com/office/drawing/2014/main" id="{5E51FBEC-8D64-4B4D-9F21-1BC785B437E2}"/>
              </a:ext>
            </a:extLst>
          </p:cNvPr>
          <p:cNvSpPr txBox="1"/>
          <p:nvPr userDrawn="1"/>
        </p:nvSpPr>
        <p:spPr>
          <a:xfrm>
            <a:off x="12283605" y="901700"/>
            <a:ext cx="296556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de-DE" sz="700" dirty="0"/>
              <a:t>1,0 cm </a:t>
            </a:r>
          </a:p>
        </p:txBody>
      </p:sp>
      <p:cxnSp>
        <p:nvCxnSpPr>
          <p:cNvPr id="69" name="Gerade Verbindung mit Pfeil 68">
            <a:extLst>
              <a:ext uri="{FF2B5EF4-FFF2-40B4-BE49-F238E27FC236}">
                <a16:creationId xmlns:a16="http://schemas.microsoft.com/office/drawing/2014/main" id="{D46609E7-4300-0849-8CB5-EDCF051FD018}"/>
              </a:ext>
            </a:extLst>
          </p:cNvPr>
          <p:cNvCxnSpPr>
            <a:cxnSpLocks/>
          </p:cNvCxnSpPr>
          <p:nvPr userDrawn="1"/>
        </p:nvCxnSpPr>
        <p:spPr>
          <a:xfrm>
            <a:off x="12431883" y="1019175"/>
            <a:ext cx="0" cy="117475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>
            <a:extLst>
              <a:ext uri="{FF2B5EF4-FFF2-40B4-BE49-F238E27FC236}">
                <a16:creationId xmlns:a16="http://schemas.microsoft.com/office/drawing/2014/main" id="{CF8457CA-A9A3-8342-A948-DD795B36B681}"/>
              </a:ext>
            </a:extLst>
          </p:cNvPr>
          <p:cNvCxnSpPr>
            <a:cxnSpLocks/>
          </p:cNvCxnSpPr>
          <p:nvPr userDrawn="1"/>
        </p:nvCxnSpPr>
        <p:spPr>
          <a:xfrm flipV="1">
            <a:off x="12431883" y="768033"/>
            <a:ext cx="0" cy="133667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feld 70">
            <a:extLst>
              <a:ext uri="{FF2B5EF4-FFF2-40B4-BE49-F238E27FC236}">
                <a16:creationId xmlns:a16="http://schemas.microsoft.com/office/drawing/2014/main" id="{E25B2F5C-135A-7547-AD5C-97B4725451B3}"/>
              </a:ext>
            </a:extLst>
          </p:cNvPr>
          <p:cNvSpPr txBox="1"/>
          <p:nvPr userDrawn="1"/>
        </p:nvSpPr>
        <p:spPr>
          <a:xfrm>
            <a:off x="12283606" y="1460326"/>
            <a:ext cx="296556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de-DE" sz="700" dirty="0"/>
              <a:t>1,9 cm </a:t>
            </a:r>
          </a:p>
        </p:txBody>
      </p:sp>
      <p:cxnSp>
        <p:nvCxnSpPr>
          <p:cNvPr id="72" name="Gerade Verbindung mit Pfeil 71">
            <a:extLst>
              <a:ext uri="{FF2B5EF4-FFF2-40B4-BE49-F238E27FC236}">
                <a16:creationId xmlns:a16="http://schemas.microsoft.com/office/drawing/2014/main" id="{B85E884E-CC0F-A347-975B-B8C79414EC24}"/>
              </a:ext>
            </a:extLst>
          </p:cNvPr>
          <p:cNvCxnSpPr>
            <a:cxnSpLocks/>
            <a:stCxn id="71" idx="2"/>
          </p:cNvCxnSpPr>
          <p:nvPr userDrawn="1"/>
        </p:nvCxnSpPr>
        <p:spPr>
          <a:xfrm>
            <a:off x="12431884" y="1568048"/>
            <a:ext cx="0" cy="240115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>
            <a:extLst>
              <a:ext uri="{FF2B5EF4-FFF2-40B4-BE49-F238E27FC236}">
                <a16:creationId xmlns:a16="http://schemas.microsoft.com/office/drawing/2014/main" id="{EB5E95C2-CD33-074A-B480-1A40A9616085}"/>
              </a:ext>
            </a:extLst>
          </p:cNvPr>
          <p:cNvCxnSpPr>
            <a:cxnSpLocks/>
            <a:stCxn id="71" idx="0"/>
          </p:cNvCxnSpPr>
          <p:nvPr userDrawn="1"/>
        </p:nvCxnSpPr>
        <p:spPr>
          <a:xfrm flipV="1">
            <a:off x="12431884" y="1115340"/>
            <a:ext cx="0" cy="344986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feld 73">
            <a:extLst>
              <a:ext uri="{FF2B5EF4-FFF2-40B4-BE49-F238E27FC236}">
                <a16:creationId xmlns:a16="http://schemas.microsoft.com/office/drawing/2014/main" id="{6B2B6D16-414D-374E-8B40-795D66ADA972}"/>
              </a:ext>
            </a:extLst>
          </p:cNvPr>
          <p:cNvSpPr txBox="1"/>
          <p:nvPr userDrawn="1"/>
        </p:nvSpPr>
        <p:spPr>
          <a:xfrm>
            <a:off x="12283605" y="1941399"/>
            <a:ext cx="296556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de-DE" sz="700" dirty="0"/>
              <a:t>1,0 cm </a:t>
            </a:r>
          </a:p>
        </p:txBody>
      </p:sp>
      <p:cxnSp>
        <p:nvCxnSpPr>
          <p:cNvPr id="75" name="Gerade Verbindung mit Pfeil 74">
            <a:extLst>
              <a:ext uri="{FF2B5EF4-FFF2-40B4-BE49-F238E27FC236}">
                <a16:creationId xmlns:a16="http://schemas.microsoft.com/office/drawing/2014/main" id="{F2500218-3B56-144C-9643-ACFFDFC695CE}"/>
              </a:ext>
            </a:extLst>
          </p:cNvPr>
          <p:cNvCxnSpPr>
            <a:cxnSpLocks/>
          </p:cNvCxnSpPr>
          <p:nvPr userDrawn="1"/>
        </p:nvCxnSpPr>
        <p:spPr>
          <a:xfrm>
            <a:off x="12431883" y="2060148"/>
            <a:ext cx="0" cy="108377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mit Pfeil 75">
            <a:extLst>
              <a:ext uri="{FF2B5EF4-FFF2-40B4-BE49-F238E27FC236}">
                <a16:creationId xmlns:a16="http://schemas.microsoft.com/office/drawing/2014/main" id="{BE0953CC-800B-CC49-B967-74F5ABE5FCDC}"/>
              </a:ext>
            </a:extLst>
          </p:cNvPr>
          <p:cNvCxnSpPr>
            <a:cxnSpLocks/>
          </p:cNvCxnSpPr>
          <p:nvPr userDrawn="1"/>
        </p:nvCxnSpPr>
        <p:spPr>
          <a:xfrm flipV="1">
            <a:off x="12431883" y="1809006"/>
            <a:ext cx="0" cy="133667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feld 76">
            <a:extLst>
              <a:ext uri="{FF2B5EF4-FFF2-40B4-BE49-F238E27FC236}">
                <a16:creationId xmlns:a16="http://schemas.microsoft.com/office/drawing/2014/main" id="{CB34D8FB-1279-004D-A587-B2B085FF8802}"/>
              </a:ext>
            </a:extLst>
          </p:cNvPr>
          <p:cNvSpPr txBox="1"/>
          <p:nvPr userDrawn="1"/>
        </p:nvSpPr>
        <p:spPr>
          <a:xfrm>
            <a:off x="12283606" y="5881840"/>
            <a:ext cx="296556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de-DE" sz="700" dirty="0"/>
              <a:t>0,9 cm </a:t>
            </a:r>
          </a:p>
        </p:txBody>
      </p:sp>
      <p:cxnSp>
        <p:nvCxnSpPr>
          <p:cNvPr id="78" name="Gerade Verbindung mit Pfeil 77">
            <a:extLst>
              <a:ext uri="{FF2B5EF4-FFF2-40B4-BE49-F238E27FC236}">
                <a16:creationId xmlns:a16="http://schemas.microsoft.com/office/drawing/2014/main" id="{E31E5615-4818-0947-AAAC-4C4621D8E274}"/>
              </a:ext>
            </a:extLst>
          </p:cNvPr>
          <p:cNvCxnSpPr>
            <a:cxnSpLocks/>
          </p:cNvCxnSpPr>
          <p:nvPr userDrawn="1"/>
        </p:nvCxnSpPr>
        <p:spPr>
          <a:xfrm>
            <a:off x="12431883" y="5978843"/>
            <a:ext cx="0" cy="117475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mit Pfeil 78">
            <a:extLst>
              <a:ext uri="{FF2B5EF4-FFF2-40B4-BE49-F238E27FC236}">
                <a16:creationId xmlns:a16="http://schemas.microsoft.com/office/drawing/2014/main" id="{391546F6-8BE9-D24F-9B5F-824D361FB766}"/>
              </a:ext>
            </a:extLst>
          </p:cNvPr>
          <p:cNvCxnSpPr>
            <a:cxnSpLocks/>
            <a:stCxn id="77" idx="0"/>
          </p:cNvCxnSpPr>
          <p:nvPr userDrawn="1"/>
        </p:nvCxnSpPr>
        <p:spPr>
          <a:xfrm flipV="1">
            <a:off x="12431884" y="5768976"/>
            <a:ext cx="0" cy="112864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feld 79">
            <a:extLst>
              <a:ext uri="{FF2B5EF4-FFF2-40B4-BE49-F238E27FC236}">
                <a16:creationId xmlns:a16="http://schemas.microsoft.com/office/drawing/2014/main" id="{21A0FE34-57D8-0A40-8066-4C341FF47B10}"/>
              </a:ext>
            </a:extLst>
          </p:cNvPr>
          <p:cNvSpPr txBox="1"/>
          <p:nvPr userDrawn="1"/>
        </p:nvSpPr>
        <p:spPr>
          <a:xfrm>
            <a:off x="12283605" y="6421710"/>
            <a:ext cx="296556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de-DE" sz="700" dirty="0"/>
              <a:t>2,1 cm </a:t>
            </a:r>
          </a:p>
        </p:txBody>
      </p:sp>
      <p:cxnSp>
        <p:nvCxnSpPr>
          <p:cNvPr id="81" name="Gerade Verbindung mit Pfeil 80">
            <a:extLst>
              <a:ext uri="{FF2B5EF4-FFF2-40B4-BE49-F238E27FC236}">
                <a16:creationId xmlns:a16="http://schemas.microsoft.com/office/drawing/2014/main" id="{C398FA21-4640-864A-B1EF-81414B658F39}"/>
              </a:ext>
            </a:extLst>
          </p:cNvPr>
          <p:cNvCxnSpPr>
            <a:cxnSpLocks/>
          </p:cNvCxnSpPr>
          <p:nvPr userDrawn="1"/>
        </p:nvCxnSpPr>
        <p:spPr>
          <a:xfrm>
            <a:off x="12431883" y="6553518"/>
            <a:ext cx="0" cy="292100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mit Pfeil 81">
            <a:extLst>
              <a:ext uri="{FF2B5EF4-FFF2-40B4-BE49-F238E27FC236}">
                <a16:creationId xmlns:a16="http://schemas.microsoft.com/office/drawing/2014/main" id="{CC8DADF5-08CA-EF45-869D-D9AADE5CDDFB}"/>
              </a:ext>
            </a:extLst>
          </p:cNvPr>
          <p:cNvCxnSpPr>
            <a:cxnSpLocks/>
          </p:cNvCxnSpPr>
          <p:nvPr userDrawn="1"/>
        </p:nvCxnSpPr>
        <p:spPr>
          <a:xfrm flipV="1">
            <a:off x="12431883" y="6091494"/>
            <a:ext cx="0" cy="330217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feld 82">
            <a:extLst>
              <a:ext uri="{FF2B5EF4-FFF2-40B4-BE49-F238E27FC236}">
                <a16:creationId xmlns:a16="http://schemas.microsoft.com/office/drawing/2014/main" id="{50D18BD5-8FE0-6547-A6F4-539CAF253721}"/>
              </a:ext>
            </a:extLst>
          </p:cNvPr>
          <p:cNvSpPr txBox="1"/>
          <p:nvPr userDrawn="1"/>
        </p:nvSpPr>
        <p:spPr>
          <a:xfrm>
            <a:off x="12309253" y="3945096"/>
            <a:ext cx="270908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de-DE" sz="700" dirty="0"/>
              <a:t>10 cm </a:t>
            </a:r>
          </a:p>
        </p:txBody>
      </p:sp>
      <p:cxnSp>
        <p:nvCxnSpPr>
          <p:cNvPr id="84" name="Gerade Verbindung mit Pfeil 83">
            <a:extLst>
              <a:ext uri="{FF2B5EF4-FFF2-40B4-BE49-F238E27FC236}">
                <a16:creationId xmlns:a16="http://schemas.microsoft.com/office/drawing/2014/main" id="{A46D33AF-272B-DF42-85F3-CE939AB3427B}"/>
              </a:ext>
            </a:extLst>
          </p:cNvPr>
          <p:cNvCxnSpPr>
            <a:cxnSpLocks/>
          </p:cNvCxnSpPr>
          <p:nvPr userDrawn="1"/>
        </p:nvCxnSpPr>
        <p:spPr>
          <a:xfrm>
            <a:off x="12431883" y="4052818"/>
            <a:ext cx="0" cy="1716157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mit Pfeil 84">
            <a:extLst>
              <a:ext uri="{FF2B5EF4-FFF2-40B4-BE49-F238E27FC236}">
                <a16:creationId xmlns:a16="http://schemas.microsoft.com/office/drawing/2014/main" id="{66B5A623-D94D-3D43-B009-37481724319E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2431881" y="2168525"/>
            <a:ext cx="2" cy="1776571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feld 85">
            <a:extLst>
              <a:ext uri="{FF2B5EF4-FFF2-40B4-BE49-F238E27FC236}">
                <a16:creationId xmlns:a16="http://schemas.microsoft.com/office/drawing/2014/main" id="{C9587239-0174-F247-B55A-430957B91CEA}"/>
              </a:ext>
            </a:extLst>
          </p:cNvPr>
          <p:cNvSpPr txBox="1"/>
          <p:nvPr userDrawn="1"/>
        </p:nvSpPr>
        <p:spPr>
          <a:xfrm>
            <a:off x="11661260" y="-199917"/>
            <a:ext cx="27090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de-DE" sz="700" dirty="0"/>
              <a:t>2,1 cm</a:t>
            </a:r>
          </a:p>
        </p:txBody>
      </p:sp>
      <p:cxnSp>
        <p:nvCxnSpPr>
          <p:cNvPr id="87" name="Gerade Verbindung mit Pfeil 86">
            <a:extLst>
              <a:ext uri="{FF2B5EF4-FFF2-40B4-BE49-F238E27FC236}">
                <a16:creationId xmlns:a16="http://schemas.microsoft.com/office/drawing/2014/main" id="{ED1640B5-90E7-A041-A456-F4B7F933379F}"/>
              </a:ext>
            </a:extLst>
          </p:cNvPr>
          <p:cNvCxnSpPr>
            <a:cxnSpLocks/>
          </p:cNvCxnSpPr>
          <p:nvPr userDrawn="1"/>
        </p:nvCxnSpPr>
        <p:spPr>
          <a:xfrm>
            <a:off x="11974514" y="-135910"/>
            <a:ext cx="180975" cy="0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mit Pfeil 87">
            <a:extLst>
              <a:ext uri="{FF2B5EF4-FFF2-40B4-BE49-F238E27FC236}">
                <a16:creationId xmlns:a16="http://schemas.microsoft.com/office/drawing/2014/main" id="{DE067374-5804-9041-87E1-8BEA5BFF08A2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11437939" y="-135910"/>
            <a:ext cx="180975" cy="0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feld 88">
            <a:extLst>
              <a:ext uri="{FF2B5EF4-FFF2-40B4-BE49-F238E27FC236}">
                <a16:creationId xmlns:a16="http://schemas.microsoft.com/office/drawing/2014/main" id="{437C86A8-BA08-A84A-8A06-22E60EABA599}"/>
              </a:ext>
            </a:extLst>
          </p:cNvPr>
          <p:cNvSpPr txBox="1"/>
          <p:nvPr userDrawn="1"/>
        </p:nvSpPr>
        <p:spPr>
          <a:xfrm>
            <a:off x="5911647" y="-199917"/>
            <a:ext cx="370294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de-DE" sz="700" dirty="0"/>
              <a:t>29,67 cm</a:t>
            </a:r>
          </a:p>
        </p:txBody>
      </p:sp>
      <p:cxnSp>
        <p:nvCxnSpPr>
          <p:cNvPr id="90" name="Gerade Verbindung mit Pfeil 89">
            <a:extLst>
              <a:ext uri="{FF2B5EF4-FFF2-40B4-BE49-F238E27FC236}">
                <a16:creationId xmlns:a16="http://schemas.microsoft.com/office/drawing/2014/main" id="{285F74D6-C778-A544-B53A-81C1AD7DE162}"/>
              </a:ext>
            </a:extLst>
          </p:cNvPr>
          <p:cNvCxnSpPr>
            <a:cxnSpLocks/>
          </p:cNvCxnSpPr>
          <p:nvPr userDrawn="1"/>
        </p:nvCxnSpPr>
        <p:spPr>
          <a:xfrm flipH="1">
            <a:off x="764078" y="-135910"/>
            <a:ext cx="5105222" cy="0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mit Pfeil 90">
            <a:extLst>
              <a:ext uri="{FF2B5EF4-FFF2-40B4-BE49-F238E27FC236}">
                <a16:creationId xmlns:a16="http://schemas.microsoft.com/office/drawing/2014/main" id="{0BDA3A7C-C7CC-0B40-8F41-01C342152DAE}"/>
              </a:ext>
            </a:extLst>
          </p:cNvPr>
          <p:cNvCxnSpPr>
            <a:cxnSpLocks/>
          </p:cNvCxnSpPr>
          <p:nvPr userDrawn="1"/>
        </p:nvCxnSpPr>
        <p:spPr>
          <a:xfrm>
            <a:off x="6315409" y="-135910"/>
            <a:ext cx="5114103" cy="0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feld 94">
            <a:extLst>
              <a:ext uri="{FF2B5EF4-FFF2-40B4-BE49-F238E27FC236}">
                <a16:creationId xmlns:a16="http://schemas.microsoft.com/office/drawing/2014/main" id="{93AEC22B-7803-6243-B7D4-58429434B351}"/>
              </a:ext>
            </a:extLst>
          </p:cNvPr>
          <p:cNvSpPr txBox="1"/>
          <p:nvPr userDrawn="1"/>
        </p:nvSpPr>
        <p:spPr>
          <a:xfrm>
            <a:off x="261421" y="6948229"/>
            <a:ext cx="27090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de-DE" sz="700" dirty="0"/>
              <a:t>2,1 cm</a:t>
            </a:r>
          </a:p>
        </p:txBody>
      </p:sp>
      <p:cxnSp>
        <p:nvCxnSpPr>
          <p:cNvPr id="96" name="Gerade Verbindung mit Pfeil 95">
            <a:extLst>
              <a:ext uri="{FF2B5EF4-FFF2-40B4-BE49-F238E27FC236}">
                <a16:creationId xmlns:a16="http://schemas.microsoft.com/office/drawing/2014/main" id="{338EA571-489C-104D-BA50-B6BCD45AC480}"/>
              </a:ext>
            </a:extLst>
          </p:cNvPr>
          <p:cNvCxnSpPr>
            <a:cxnSpLocks/>
          </p:cNvCxnSpPr>
          <p:nvPr userDrawn="1"/>
        </p:nvCxnSpPr>
        <p:spPr>
          <a:xfrm>
            <a:off x="574675" y="7012236"/>
            <a:ext cx="180975" cy="0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 Verbindung mit Pfeil 96">
            <a:extLst>
              <a:ext uri="{FF2B5EF4-FFF2-40B4-BE49-F238E27FC236}">
                <a16:creationId xmlns:a16="http://schemas.microsoft.com/office/drawing/2014/main" id="{537E9D7B-7528-9D40-A4DB-0274B4AE69CA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38100" y="7012236"/>
            <a:ext cx="180975" cy="0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feld 97">
            <a:extLst>
              <a:ext uri="{FF2B5EF4-FFF2-40B4-BE49-F238E27FC236}">
                <a16:creationId xmlns:a16="http://schemas.microsoft.com/office/drawing/2014/main" id="{9579455D-424A-AF46-83AA-1259ABA57605}"/>
              </a:ext>
            </a:extLst>
          </p:cNvPr>
          <p:cNvSpPr txBox="1"/>
          <p:nvPr userDrawn="1"/>
        </p:nvSpPr>
        <p:spPr>
          <a:xfrm>
            <a:off x="11661260" y="6948229"/>
            <a:ext cx="27090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de-DE" sz="700" dirty="0"/>
              <a:t>2,1 cm</a:t>
            </a:r>
          </a:p>
        </p:txBody>
      </p:sp>
      <p:cxnSp>
        <p:nvCxnSpPr>
          <p:cNvPr id="99" name="Gerade Verbindung mit Pfeil 98">
            <a:extLst>
              <a:ext uri="{FF2B5EF4-FFF2-40B4-BE49-F238E27FC236}">
                <a16:creationId xmlns:a16="http://schemas.microsoft.com/office/drawing/2014/main" id="{CB942F20-EE3D-D147-8F22-3F7D6BE55651}"/>
              </a:ext>
            </a:extLst>
          </p:cNvPr>
          <p:cNvCxnSpPr>
            <a:cxnSpLocks/>
          </p:cNvCxnSpPr>
          <p:nvPr userDrawn="1"/>
        </p:nvCxnSpPr>
        <p:spPr>
          <a:xfrm>
            <a:off x="11974514" y="7012236"/>
            <a:ext cx="180975" cy="0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mit Pfeil 99">
            <a:extLst>
              <a:ext uri="{FF2B5EF4-FFF2-40B4-BE49-F238E27FC236}">
                <a16:creationId xmlns:a16="http://schemas.microsoft.com/office/drawing/2014/main" id="{117C8560-BA00-0F44-8D3A-68D26ADAED12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11437939" y="7012236"/>
            <a:ext cx="180975" cy="0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feld 100">
            <a:extLst>
              <a:ext uri="{FF2B5EF4-FFF2-40B4-BE49-F238E27FC236}">
                <a16:creationId xmlns:a16="http://schemas.microsoft.com/office/drawing/2014/main" id="{E44DE5E5-6E57-5647-94BA-049EB90B8A6D}"/>
              </a:ext>
            </a:extLst>
          </p:cNvPr>
          <p:cNvSpPr txBox="1"/>
          <p:nvPr userDrawn="1"/>
        </p:nvSpPr>
        <p:spPr>
          <a:xfrm>
            <a:off x="5911647" y="6948229"/>
            <a:ext cx="370294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de-DE" sz="700" dirty="0"/>
              <a:t>29,67 cm</a:t>
            </a:r>
          </a:p>
        </p:txBody>
      </p:sp>
      <p:cxnSp>
        <p:nvCxnSpPr>
          <p:cNvPr id="102" name="Gerade Verbindung mit Pfeil 101">
            <a:extLst>
              <a:ext uri="{FF2B5EF4-FFF2-40B4-BE49-F238E27FC236}">
                <a16:creationId xmlns:a16="http://schemas.microsoft.com/office/drawing/2014/main" id="{F7A5AB14-5C21-CE4D-90BB-4B6720D9C1B3}"/>
              </a:ext>
            </a:extLst>
          </p:cNvPr>
          <p:cNvCxnSpPr>
            <a:cxnSpLocks/>
          </p:cNvCxnSpPr>
          <p:nvPr userDrawn="1"/>
        </p:nvCxnSpPr>
        <p:spPr>
          <a:xfrm flipH="1">
            <a:off x="764078" y="7012236"/>
            <a:ext cx="5105222" cy="0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mit Pfeil 102">
            <a:extLst>
              <a:ext uri="{FF2B5EF4-FFF2-40B4-BE49-F238E27FC236}">
                <a16:creationId xmlns:a16="http://schemas.microsoft.com/office/drawing/2014/main" id="{5F8E5EAA-D78B-164E-895D-0D90EB2C4F7F}"/>
              </a:ext>
            </a:extLst>
          </p:cNvPr>
          <p:cNvCxnSpPr>
            <a:cxnSpLocks/>
          </p:cNvCxnSpPr>
          <p:nvPr userDrawn="1"/>
        </p:nvCxnSpPr>
        <p:spPr>
          <a:xfrm>
            <a:off x="6315409" y="7012236"/>
            <a:ext cx="5114103" cy="0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BEC8CDB-93EB-41E3-9E8E-0DC3A657D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5650" y="2167200"/>
            <a:ext cx="10682284" cy="392429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err="1"/>
              <a:t>Frutiger</a:t>
            </a:r>
            <a:r>
              <a:rPr lang="de-DE" dirty="0"/>
              <a:t> LT 55 Roman, 20 </a:t>
            </a:r>
            <a:r>
              <a:rPr lang="de-DE" dirty="0" err="1"/>
              <a:t>pt</a:t>
            </a:r>
            <a:r>
              <a:rPr lang="de-DE" dirty="0"/>
              <a:t>, für Überschrift fetten</a:t>
            </a:r>
          </a:p>
          <a:p>
            <a:pPr lvl="1"/>
            <a:r>
              <a:rPr lang="de-DE" dirty="0"/>
              <a:t>Zweite Ebene 20 </a:t>
            </a:r>
            <a:r>
              <a:rPr lang="de-DE" dirty="0" err="1"/>
              <a:t>pt</a:t>
            </a:r>
            <a:endParaRPr lang="de-DE" dirty="0"/>
          </a:p>
          <a:p>
            <a:pPr lvl="2"/>
            <a:r>
              <a:rPr lang="de-DE" dirty="0"/>
              <a:t>Dritte Ebene 18 </a:t>
            </a:r>
            <a:r>
              <a:rPr lang="de-DE" dirty="0" err="1"/>
              <a:t>pt</a:t>
            </a:r>
            <a:endParaRPr lang="de-DE" dirty="0"/>
          </a:p>
          <a:p>
            <a:pPr lvl="3"/>
            <a:r>
              <a:rPr lang="de-DE" dirty="0"/>
              <a:t>Vierte Ebene 16 </a:t>
            </a:r>
            <a:r>
              <a:rPr lang="de-DE" dirty="0" err="1"/>
              <a:t>pt</a:t>
            </a:r>
            <a:endParaRPr lang="de-DE" dirty="0"/>
          </a:p>
          <a:p>
            <a:pPr lvl="4"/>
            <a:r>
              <a:rPr lang="de-DE" dirty="0"/>
              <a:t>Fünfte Ebene 14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CD89B77-518B-4802-A89E-44D2738BD5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5650" y="6166257"/>
            <a:ext cx="27432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8FC6FB7A-0D51-485F-932E-722E031DD81A}" type="datetime1">
              <a:rPr lang="de-DE" smtClean="0"/>
              <a:pPr/>
              <a:t>20.01.2023</a:t>
            </a:fld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12964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36" r:id="rId2"/>
    <p:sldLayoutId id="2147483662" r:id="rId3"/>
    <p:sldLayoutId id="2147483679" r:id="rId4"/>
    <p:sldLayoutId id="2147483732" r:id="rId5"/>
    <p:sldLayoutId id="2147483733" r:id="rId6"/>
    <p:sldLayoutId id="2147483705" r:id="rId7"/>
    <p:sldLayoutId id="2147483706" r:id="rId8"/>
    <p:sldLayoutId id="2147483734" r:id="rId9"/>
    <p:sldLayoutId id="2147483735" r:id="rId10"/>
    <p:sldLayoutId id="2147483707" r:id="rId11"/>
    <p:sldLayoutId id="2147483708" r:id="rId12"/>
    <p:sldLayoutId id="2147483729" r:id="rId13"/>
    <p:sldLayoutId id="2147483686" r:id="rId14"/>
    <p:sldLayoutId id="2147483688" r:id="rId15"/>
    <p:sldLayoutId id="2147483715" r:id="rId16"/>
    <p:sldLayoutId id="2147483711" r:id="rId17"/>
    <p:sldLayoutId id="2147483713" r:id="rId18"/>
    <p:sldLayoutId id="2147483691" r:id="rId19"/>
    <p:sldLayoutId id="2147483720" r:id="rId20"/>
    <p:sldLayoutId id="2147483690" r:id="rId21"/>
    <p:sldLayoutId id="2147483717" r:id="rId22"/>
    <p:sldLayoutId id="2147483693" r:id="rId23"/>
    <p:sldLayoutId id="2147483719" r:id="rId24"/>
    <p:sldLayoutId id="2147483703" r:id="rId25"/>
    <p:sldLayoutId id="2147483700" r:id="rId26"/>
    <p:sldLayoutId id="2147483704" r:id="rId27"/>
    <p:sldLayoutId id="2147483731" r:id="rId28"/>
    <p:sldLayoutId id="2147483669" r:id="rId29"/>
  </p:sldLayoutIdLst>
  <p:hf hdr="0"/>
  <p:txStyles>
    <p:titleStyle>
      <a:lvl1pPr algn="l" defTabSz="914400" rtl="0" eaLnBrk="1" latinLnBrk="0" hangingPunct="1">
        <a:lnSpc>
          <a:spcPct val="92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216000" rtl="0" eaLnBrk="1" latinLnBrk="0" hangingPunct="1">
        <a:lnSpc>
          <a:spcPct val="100000"/>
        </a:lnSpc>
        <a:spcBef>
          <a:spcPts val="8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216000" algn="l" defTabSz="216000" rtl="0" eaLnBrk="1" latinLnBrk="0" hangingPunct="1">
        <a:lnSpc>
          <a:spcPct val="100000"/>
        </a:lnSpc>
        <a:spcBef>
          <a:spcPts val="8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216000" indent="-216000" algn="l" defTabSz="216000" rtl="0" eaLnBrk="1" latinLnBrk="0" hangingPunct="1">
        <a:lnSpc>
          <a:spcPct val="100000"/>
        </a:lnSpc>
        <a:spcBef>
          <a:spcPts val="8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216000" indent="-216000" algn="l" defTabSz="216000" rtl="0" eaLnBrk="1" latinLnBrk="0" hangingPunct="1">
        <a:lnSpc>
          <a:spcPct val="100000"/>
        </a:lnSpc>
        <a:spcBef>
          <a:spcPts val="8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16000" indent="-216000" algn="l" defTabSz="216000" rtl="0" eaLnBrk="1" latinLnBrk="0" hangingPunct="1">
        <a:lnSpc>
          <a:spcPct val="100000"/>
        </a:lnSpc>
        <a:spcBef>
          <a:spcPts val="8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298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38" userDrawn="1">
          <p15:clr>
            <a:srgbClr val="F26B43"/>
          </p15:clr>
        </p15:guide>
        <p15:guide id="2" pos="476" userDrawn="1">
          <p15:clr>
            <a:srgbClr val="F26B43"/>
          </p15:clr>
        </p15:guide>
        <p15:guide id="3" pos="7204" userDrawn="1">
          <p15:clr>
            <a:srgbClr val="F26B43"/>
          </p15:clr>
        </p15:guide>
        <p15:guide id="4" orient="horz" pos="1139" userDrawn="1">
          <p15:clr>
            <a:srgbClr val="F26B43"/>
          </p15:clr>
        </p15:guide>
        <p15:guide id="5" orient="horz" pos="1366" userDrawn="1">
          <p15:clr>
            <a:srgbClr val="F26B43"/>
          </p15:clr>
        </p15:guide>
        <p15:guide id="6" orient="horz" pos="709" userDrawn="1">
          <p15:clr>
            <a:srgbClr val="F26B43"/>
          </p15:clr>
        </p15:guide>
        <p15:guide id="7" orient="horz" pos="482" userDrawn="1">
          <p15:clr>
            <a:srgbClr val="F26B43"/>
          </p15:clr>
        </p15:guide>
        <p15:guide id="8" orient="horz" pos="36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05587E-1C47-4E25-AA8A-37DA4DB70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3" y="6645"/>
            <a:ext cx="10681935" cy="1037754"/>
          </a:xfrm>
        </p:spPr>
        <p:txBody>
          <a:bodyPr anchor="ctr"/>
          <a:lstStyle/>
          <a:p>
            <a:r>
              <a:rPr lang="de-DE" dirty="0"/>
              <a:t>Beteiligungsstruktur </a:t>
            </a:r>
            <a:r>
              <a:rPr lang="de-DE"/>
              <a:t>Stadtwerke Lübeck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90F7A99-8D4D-4EDD-86B0-F4AA002AF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1395" y="6583863"/>
            <a:ext cx="2743200" cy="360000"/>
          </a:xfrm>
        </p:spPr>
        <p:txBody>
          <a:bodyPr/>
          <a:lstStyle/>
          <a:p>
            <a:r>
              <a:rPr lang="de-DE" sz="1100" dirty="0"/>
              <a:t>Stand</a:t>
            </a:r>
            <a:r>
              <a:rPr lang="de-DE" sz="1100"/>
              <a:t>: Januar </a:t>
            </a:r>
            <a:r>
              <a:rPr lang="de-DE" sz="1100" dirty="0"/>
              <a:t>2023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28C3C7F9-FD9A-4DEC-9F4F-AFFD7690CD81}"/>
              </a:ext>
            </a:extLst>
          </p:cNvPr>
          <p:cNvSpPr/>
          <p:nvPr/>
        </p:nvSpPr>
        <p:spPr>
          <a:xfrm>
            <a:off x="4751023" y="1769891"/>
            <a:ext cx="2691541" cy="653649"/>
          </a:xfrm>
          <a:prstGeom prst="rect">
            <a:avLst/>
          </a:prstGeom>
          <a:solidFill>
            <a:schemeClr val="accent2"/>
          </a:solidFill>
          <a:effectLst/>
        </p:spPr>
        <p:txBody>
          <a:bodyPr wrap="square" tIns="46800" bIns="0" anchor="ctr">
            <a:noAutofit/>
          </a:bodyPr>
          <a:lstStyle/>
          <a:p>
            <a:pPr algn="ctr"/>
            <a:r>
              <a:rPr lang="de-DE" sz="1200" dirty="0">
                <a:latin typeface="+mj-lt"/>
              </a:rPr>
              <a:t>Stadtwerke Lübeck Gruppe GmbH</a:t>
            </a:r>
            <a:br>
              <a:rPr lang="de-DE" sz="1200" dirty="0">
                <a:latin typeface="+mj-lt"/>
              </a:rPr>
            </a:br>
            <a:r>
              <a:rPr lang="de-DE" sz="1200" dirty="0">
                <a:latin typeface="+mj-lt"/>
              </a:rPr>
              <a:t>(vorh. SWLH)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CCA9ECAC-F5DA-485B-A49A-5B0625165E22}"/>
              </a:ext>
            </a:extLst>
          </p:cNvPr>
          <p:cNvSpPr/>
          <p:nvPr/>
        </p:nvSpPr>
        <p:spPr>
          <a:xfrm>
            <a:off x="216649" y="3548605"/>
            <a:ext cx="2184880" cy="506481"/>
          </a:xfrm>
          <a:prstGeom prst="rect">
            <a:avLst/>
          </a:prstGeom>
          <a:solidFill>
            <a:schemeClr val="accent2"/>
          </a:solidFill>
          <a:effectLst/>
        </p:spPr>
        <p:txBody>
          <a:bodyPr wrap="square" tIns="46800" bIns="0" anchor="ctr">
            <a:noAutofit/>
          </a:bodyPr>
          <a:lstStyle/>
          <a:p>
            <a:pPr algn="ctr"/>
            <a:r>
              <a:rPr lang="de-DE" sz="1200" dirty="0">
                <a:latin typeface="+mj-lt"/>
              </a:rPr>
              <a:t>TraveNetz GmbH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94A58DCB-8AE0-4ACA-977F-1B1141837C0A}"/>
              </a:ext>
            </a:extLst>
          </p:cNvPr>
          <p:cNvSpPr/>
          <p:nvPr/>
        </p:nvSpPr>
        <p:spPr>
          <a:xfrm>
            <a:off x="213739" y="4814767"/>
            <a:ext cx="2185200" cy="506481"/>
          </a:xfrm>
          <a:prstGeom prst="rect">
            <a:avLst/>
          </a:prstGeom>
          <a:solidFill>
            <a:schemeClr val="bg2"/>
          </a:solidFill>
          <a:effectLst/>
        </p:spPr>
        <p:txBody>
          <a:bodyPr wrap="square" anchor="ctr">
            <a:noAutofit/>
          </a:bodyPr>
          <a:lstStyle/>
          <a:p>
            <a:pPr lvl="0" algn="ctr"/>
            <a:r>
              <a:rPr lang="de-DE" sz="1100" dirty="0">
                <a:solidFill>
                  <a:schemeClr val="tx1"/>
                </a:solidFill>
                <a:latin typeface="+mj-lt"/>
                <a:ea typeface="Frutiger LT 55 Roman" charset="0"/>
                <a:cs typeface="Frutiger LT 55 Roman" charset="0"/>
              </a:rPr>
              <a:t>Solarpark Ronneburg </a:t>
            </a:r>
            <a:br>
              <a:rPr lang="de-DE" sz="1100" dirty="0">
                <a:solidFill>
                  <a:schemeClr val="tx1"/>
                </a:solidFill>
                <a:latin typeface="+mj-lt"/>
                <a:ea typeface="Frutiger LT 55 Roman" charset="0"/>
                <a:cs typeface="Frutiger LT 55 Roman" charset="0"/>
              </a:rPr>
            </a:br>
            <a:r>
              <a:rPr lang="de-DE" sz="1100" dirty="0">
                <a:solidFill>
                  <a:schemeClr val="tx1"/>
                </a:solidFill>
                <a:latin typeface="+mj-lt"/>
                <a:ea typeface="Frutiger LT 55 Roman" charset="0"/>
                <a:cs typeface="Frutiger LT 55 Roman" charset="0"/>
              </a:rPr>
              <a:t>GmbH </a:t>
            </a:r>
            <a:r>
              <a:rPr lang="de-DE" sz="1100">
                <a:solidFill>
                  <a:schemeClr val="tx1"/>
                </a:solidFill>
                <a:latin typeface="+mj-lt"/>
                <a:ea typeface="Frutiger LT 55 Roman" charset="0"/>
                <a:cs typeface="Frutiger LT 55 Roman" charset="0"/>
              </a:rPr>
              <a:t>&amp; Co. </a:t>
            </a:r>
            <a:r>
              <a:rPr lang="de-DE" sz="1100" dirty="0">
                <a:solidFill>
                  <a:schemeClr val="tx1"/>
                </a:solidFill>
                <a:latin typeface="+mj-lt"/>
                <a:ea typeface="Frutiger LT 55 Roman" charset="0"/>
                <a:cs typeface="Frutiger LT 55 Roman" charset="0"/>
              </a:rPr>
              <a:t>KG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15543806-29B0-4F96-B3B2-F5CC056DA7B0}"/>
              </a:ext>
            </a:extLst>
          </p:cNvPr>
          <p:cNvSpPr/>
          <p:nvPr/>
        </p:nvSpPr>
        <p:spPr>
          <a:xfrm>
            <a:off x="6641144" y="4262513"/>
            <a:ext cx="2185200" cy="494108"/>
          </a:xfrm>
          <a:prstGeom prst="rect">
            <a:avLst/>
          </a:prstGeom>
          <a:solidFill>
            <a:schemeClr val="bg2"/>
          </a:solidFill>
          <a:effectLst/>
        </p:spPr>
        <p:txBody>
          <a:bodyPr wrap="square" anchor="ctr">
            <a:noAutofit/>
          </a:bodyPr>
          <a:lstStyle/>
          <a:p>
            <a:pPr algn="ctr"/>
            <a:r>
              <a:rPr lang="de-DE" sz="1100" dirty="0"/>
              <a:t>TraveKom projects </a:t>
            </a:r>
            <a:br>
              <a:rPr lang="de-DE" sz="1100" dirty="0"/>
            </a:br>
            <a:r>
              <a:rPr lang="de-DE" sz="1100" dirty="0"/>
              <a:t>GmbH &amp; Co. KG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B97B2CB5-F97F-4C36-A449-55D700C35986}"/>
              </a:ext>
            </a:extLst>
          </p:cNvPr>
          <p:cNvSpPr/>
          <p:nvPr/>
        </p:nvSpPr>
        <p:spPr>
          <a:xfrm>
            <a:off x="6645286" y="4840731"/>
            <a:ext cx="2185200" cy="502767"/>
          </a:xfrm>
          <a:prstGeom prst="rect">
            <a:avLst/>
          </a:prstGeom>
          <a:solidFill>
            <a:schemeClr val="bg2"/>
          </a:solidFill>
          <a:effectLst/>
        </p:spPr>
        <p:txBody>
          <a:bodyPr wrap="square" anchor="ctr">
            <a:noAutofit/>
          </a:bodyPr>
          <a:lstStyle/>
          <a:p>
            <a:pPr algn="ctr"/>
            <a:r>
              <a:rPr lang="de-DE" sz="1100" dirty="0"/>
              <a:t>Stadtwerke</a:t>
            </a:r>
            <a:r>
              <a:rPr lang="de-DE" sz="1100" dirty="0">
                <a:latin typeface="+mj-lt"/>
              </a:rPr>
              <a:t> Lübeck </a:t>
            </a:r>
          </a:p>
          <a:p>
            <a:pPr algn="ctr"/>
            <a:r>
              <a:rPr lang="de-DE" sz="1100" dirty="0">
                <a:latin typeface="+mj-lt"/>
              </a:rPr>
              <a:t>Innovation GmbH</a:t>
            </a:r>
            <a:br>
              <a:rPr lang="de-DE" sz="1100" dirty="0">
                <a:latin typeface="+mj-lt"/>
              </a:rPr>
            </a:br>
            <a:r>
              <a:rPr lang="de-DE" sz="1100" dirty="0">
                <a:latin typeface="+mj-lt"/>
              </a:rPr>
              <a:t>(vorh. Stadtwerke Lübeck I&amp;E)</a:t>
            </a:r>
            <a:endParaRPr lang="de-DE" sz="1100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82C5FF9B-9F4D-451D-85E0-200A54DBAF28}"/>
              </a:ext>
            </a:extLst>
          </p:cNvPr>
          <p:cNvSpPr/>
          <p:nvPr/>
        </p:nvSpPr>
        <p:spPr>
          <a:xfrm>
            <a:off x="2587204" y="2796833"/>
            <a:ext cx="2720679" cy="653649"/>
          </a:xfrm>
          <a:prstGeom prst="rect">
            <a:avLst/>
          </a:prstGeom>
          <a:solidFill>
            <a:schemeClr val="accent2"/>
          </a:solidFill>
          <a:effectLst/>
        </p:spPr>
        <p:txBody>
          <a:bodyPr wrap="square" tIns="46800" bIns="0" anchor="ctr">
            <a:noAutofit/>
          </a:bodyPr>
          <a:lstStyle/>
          <a:p>
            <a:pPr algn="ctr"/>
            <a:r>
              <a:rPr lang="de-DE" sz="1200" dirty="0">
                <a:latin typeface="+mj-lt"/>
              </a:rPr>
              <a:t>Stadtwerke Lübeck Energie GmbH</a:t>
            </a:r>
            <a:br>
              <a:rPr lang="de-DE" sz="1200" dirty="0">
                <a:latin typeface="+mj-lt"/>
              </a:rPr>
            </a:br>
            <a:r>
              <a:rPr lang="de-DE" sz="1200" dirty="0">
                <a:latin typeface="+mj-lt"/>
              </a:rPr>
              <a:t>(vorh. SWL)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31775939-CCE7-4199-AA74-3F1E382D994C}"/>
              </a:ext>
            </a:extLst>
          </p:cNvPr>
          <p:cNvSpPr/>
          <p:nvPr/>
        </p:nvSpPr>
        <p:spPr>
          <a:xfrm>
            <a:off x="9644757" y="4273522"/>
            <a:ext cx="2181508" cy="483099"/>
          </a:xfrm>
          <a:prstGeom prst="rect">
            <a:avLst/>
          </a:prstGeom>
          <a:solidFill>
            <a:schemeClr val="bg2"/>
          </a:solidFill>
          <a:effectLst/>
        </p:spPr>
        <p:txBody>
          <a:bodyPr wrap="square" anchor="ctr">
            <a:noAutofit/>
          </a:bodyPr>
          <a:lstStyle/>
          <a:p>
            <a:pPr algn="ctr"/>
            <a:r>
              <a:rPr lang="de-DE" sz="1100" dirty="0"/>
              <a:t>Lübeck-Travemünder Verkehrsgesellschaft mbH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A3A17BA5-566F-47B0-BAA0-A5A69C1206D9}"/>
              </a:ext>
            </a:extLst>
          </p:cNvPr>
          <p:cNvSpPr/>
          <p:nvPr/>
        </p:nvSpPr>
        <p:spPr>
          <a:xfrm>
            <a:off x="9641065" y="5441225"/>
            <a:ext cx="2185200" cy="506481"/>
          </a:xfrm>
          <a:prstGeom prst="rect">
            <a:avLst/>
          </a:prstGeom>
          <a:solidFill>
            <a:schemeClr val="bg2"/>
          </a:solidFill>
          <a:effectLst/>
        </p:spPr>
        <p:txBody>
          <a:bodyPr wrap="square" anchor="ctr">
            <a:noAutofit/>
          </a:bodyPr>
          <a:lstStyle/>
          <a:p>
            <a:pPr algn="ctr"/>
            <a:r>
              <a:rPr lang="de-DE" sz="1100" dirty="0"/>
              <a:t>Nahverkehr Schleswig-Holstein GmbH </a:t>
            </a:r>
            <a:r>
              <a:rPr lang="de-DE" sz="1100"/>
              <a:t>(NSH</a:t>
            </a:r>
            <a:r>
              <a:rPr lang="de-DE" sz="1100" dirty="0"/>
              <a:t>)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965648FE-C37F-4A16-A8F5-4D247FB4F98C}"/>
              </a:ext>
            </a:extLst>
          </p:cNvPr>
          <p:cNvSpPr/>
          <p:nvPr/>
        </p:nvSpPr>
        <p:spPr>
          <a:xfrm>
            <a:off x="3308087" y="4814766"/>
            <a:ext cx="2186460" cy="506481"/>
          </a:xfrm>
          <a:prstGeom prst="rect">
            <a:avLst/>
          </a:prstGeom>
          <a:solidFill>
            <a:schemeClr val="bg2"/>
          </a:solidFill>
          <a:effectLst/>
        </p:spPr>
        <p:txBody>
          <a:bodyPr wrap="square" anchor="ctr">
            <a:noAutofit/>
          </a:bodyPr>
          <a:lstStyle/>
          <a:p>
            <a:pPr algn="ctr"/>
            <a:r>
              <a:rPr lang="de-DE" sz="1100" dirty="0"/>
              <a:t>Solar Power </a:t>
            </a:r>
            <a:r>
              <a:rPr lang="de-DE" sz="1100" dirty="0" err="1"/>
              <a:t>Turnow</a:t>
            </a:r>
            <a:r>
              <a:rPr lang="de-DE" sz="1100" dirty="0"/>
              <a:t> West I </a:t>
            </a:r>
            <a:br>
              <a:rPr lang="de-DE" sz="1100" dirty="0"/>
            </a:br>
            <a:r>
              <a:rPr lang="de-DE" sz="1100" dirty="0"/>
              <a:t>GmbH &amp; Co. KG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7BEB973C-FF91-4578-A674-E2643330C735}"/>
              </a:ext>
            </a:extLst>
          </p:cNvPr>
          <p:cNvSpPr/>
          <p:nvPr/>
        </p:nvSpPr>
        <p:spPr>
          <a:xfrm>
            <a:off x="3304326" y="5393021"/>
            <a:ext cx="2199360" cy="506481"/>
          </a:xfrm>
          <a:prstGeom prst="rect">
            <a:avLst/>
          </a:prstGeom>
          <a:solidFill>
            <a:schemeClr val="bg2"/>
          </a:solidFill>
          <a:effectLst/>
        </p:spPr>
        <p:txBody>
          <a:bodyPr wrap="square" anchor="ctr">
            <a:noAutofit/>
          </a:bodyPr>
          <a:lstStyle/>
          <a:p>
            <a:pPr algn="ctr"/>
            <a:r>
              <a:rPr lang="de-DE" sz="1100" dirty="0"/>
              <a:t>Solar Power </a:t>
            </a:r>
            <a:r>
              <a:rPr lang="de-DE" sz="1100" dirty="0" err="1"/>
              <a:t>Turnow</a:t>
            </a:r>
            <a:r>
              <a:rPr lang="de-DE" sz="1100" dirty="0"/>
              <a:t> West II </a:t>
            </a:r>
            <a:br>
              <a:rPr lang="de-DE" sz="1100" dirty="0"/>
            </a:br>
            <a:r>
              <a:rPr lang="de-DE" sz="1100" dirty="0"/>
              <a:t>GmbH &amp; Co. KG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18827B4F-0A5A-47D8-8C4A-FDA923C9449A}"/>
              </a:ext>
            </a:extLst>
          </p:cNvPr>
          <p:cNvSpPr/>
          <p:nvPr/>
        </p:nvSpPr>
        <p:spPr>
          <a:xfrm>
            <a:off x="210731" y="4239449"/>
            <a:ext cx="2186467" cy="506481"/>
          </a:xfrm>
          <a:prstGeom prst="rect">
            <a:avLst/>
          </a:prstGeom>
          <a:solidFill>
            <a:schemeClr val="bg2"/>
          </a:solidFill>
          <a:effectLst/>
        </p:spPr>
        <p:txBody>
          <a:bodyPr wrap="square" anchor="ctr">
            <a:noAutofit/>
          </a:bodyPr>
          <a:lstStyle/>
          <a:p>
            <a:pPr algn="ctr"/>
            <a:r>
              <a:rPr lang="de-DE" sz="1100" dirty="0"/>
              <a:t>Trave Erneuerbare Energien GmbH &amp; Co. KG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F2AB9ED5-9645-4551-8102-24C93EC920AC}"/>
              </a:ext>
            </a:extLst>
          </p:cNvPr>
          <p:cNvSpPr/>
          <p:nvPr/>
        </p:nvSpPr>
        <p:spPr>
          <a:xfrm>
            <a:off x="6641144" y="3671922"/>
            <a:ext cx="2181936" cy="506481"/>
          </a:xfrm>
          <a:prstGeom prst="rect">
            <a:avLst/>
          </a:prstGeom>
          <a:solidFill>
            <a:schemeClr val="bg2"/>
          </a:solidFill>
          <a:effectLst/>
        </p:spPr>
        <p:txBody>
          <a:bodyPr wrap="square" anchor="ctr">
            <a:noAutofit/>
          </a:bodyPr>
          <a:lstStyle/>
          <a:p>
            <a:pPr algn="ctr"/>
            <a:r>
              <a:rPr lang="de-DE" sz="1100"/>
              <a:t>TraveKom projects </a:t>
            </a:r>
          </a:p>
          <a:p>
            <a:pPr algn="ctr"/>
            <a:r>
              <a:rPr lang="de-DE" sz="1100"/>
              <a:t>Verwaltungs GmbH</a:t>
            </a:r>
            <a:endParaRPr lang="de-DE" sz="1100" dirty="0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F2A07634-DBAD-4D23-8242-69E9EFA8EC8A}"/>
              </a:ext>
            </a:extLst>
          </p:cNvPr>
          <p:cNvSpPr/>
          <p:nvPr/>
        </p:nvSpPr>
        <p:spPr>
          <a:xfrm>
            <a:off x="210731" y="5393022"/>
            <a:ext cx="2185200" cy="506481"/>
          </a:xfrm>
          <a:prstGeom prst="rect">
            <a:avLst/>
          </a:prstGeom>
          <a:solidFill>
            <a:schemeClr val="bg2"/>
          </a:solidFill>
          <a:effectLst/>
        </p:spPr>
        <p:txBody>
          <a:bodyPr wrap="square" anchor="ctr">
            <a:noAutofit/>
          </a:bodyPr>
          <a:lstStyle/>
          <a:p>
            <a:pPr lvl="0" algn="ctr"/>
            <a:r>
              <a:rPr lang="de-DE" sz="1100">
                <a:solidFill>
                  <a:schemeClr val="tx1"/>
                </a:solidFill>
                <a:ea typeface="Frutiger LT 55 Roman" charset="0"/>
                <a:cs typeface="Frutiger LT 55 Roman" charset="0"/>
              </a:rPr>
              <a:t>Windpark Beltheim II </a:t>
            </a:r>
            <a:br>
              <a:rPr lang="de-DE" sz="1100">
                <a:solidFill>
                  <a:schemeClr val="tx1"/>
                </a:solidFill>
                <a:ea typeface="Frutiger LT 55 Roman" charset="0"/>
                <a:cs typeface="Frutiger LT 55 Roman" charset="0"/>
              </a:rPr>
            </a:br>
            <a:r>
              <a:rPr lang="de-DE" sz="1100">
                <a:solidFill>
                  <a:schemeClr val="tx1"/>
                </a:solidFill>
                <a:ea typeface="Frutiger LT 55 Roman" charset="0"/>
                <a:cs typeface="Frutiger LT 55 Roman" charset="0"/>
              </a:rPr>
              <a:t>GmbH &amp; Co. KG</a:t>
            </a:r>
            <a:endParaRPr lang="de-DE" sz="1100" dirty="0">
              <a:solidFill>
                <a:schemeClr val="tx1"/>
              </a:solidFill>
              <a:ea typeface="Frutiger LT 55 Roman" charset="0"/>
              <a:cs typeface="Frutiger LT 55 Roman" charset="0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0D917AB3-8887-445A-8F66-CFDA149570C0}"/>
              </a:ext>
            </a:extLst>
          </p:cNvPr>
          <p:cNvSpPr/>
          <p:nvPr/>
        </p:nvSpPr>
        <p:spPr>
          <a:xfrm>
            <a:off x="210731" y="5971277"/>
            <a:ext cx="2185200" cy="506481"/>
          </a:xfrm>
          <a:prstGeom prst="rect">
            <a:avLst/>
          </a:prstGeom>
          <a:solidFill>
            <a:schemeClr val="bg2"/>
          </a:solidFill>
          <a:effectLst/>
        </p:spPr>
        <p:txBody>
          <a:bodyPr wrap="square" anchor="ctr">
            <a:noAutofit/>
          </a:bodyPr>
          <a:lstStyle/>
          <a:p>
            <a:pPr lvl="0" algn="ctr"/>
            <a:r>
              <a:rPr lang="de-DE" sz="1100" dirty="0">
                <a:solidFill>
                  <a:schemeClr val="tx1"/>
                </a:solidFill>
                <a:ea typeface="Frutiger LT 55 Roman" charset="0"/>
                <a:cs typeface="Frutiger LT 55 Roman" charset="0"/>
              </a:rPr>
              <a:t>Nysted I A / S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70E686D6-E1AF-459C-933D-70BA81DB880E}"/>
              </a:ext>
            </a:extLst>
          </p:cNvPr>
          <p:cNvSpPr/>
          <p:nvPr/>
        </p:nvSpPr>
        <p:spPr>
          <a:xfrm>
            <a:off x="214289" y="1110431"/>
            <a:ext cx="2194839" cy="507600"/>
          </a:xfrm>
          <a:prstGeom prst="rect">
            <a:avLst/>
          </a:prstGeom>
          <a:solidFill>
            <a:schemeClr val="bg1">
              <a:lumMod val="50000"/>
            </a:schemeClr>
          </a:solidFill>
          <a:effectLst/>
        </p:spPr>
        <p:txBody>
          <a:bodyPr wrap="square" anchor="ctr">
            <a:noAutofit/>
          </a:bodyPr>
          <a:lstStyle/>
          <a:p>
            <a:pPr lvl="0" algn="ctr"/>
            <a:r>
              <a:rPr lang="de-DE" sz="1200" dirty="0">
                <a:solidFill>
                  <a:schemeClr val="bg1"/>
                </a:solidFill>
                <a:latin typeface="+mj-lt"/>
                <a:ea typeface="Frutiger LT 55 Roman" charset="0"/>
                <a:cs typeface="Frutiger LT 55 Roman" charset="0"/>
              </a:rPr>
              <a:t>Stadtwerke Aachen AG (STAWAG)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66A3875A-F1E6-42AB-B195-413D0983C568}"/>
              </a:ext>
            </a:extLst>
          </p:cNvPr>
          <p:cNvSpPr/>
          <p:nvPr/>
        </p:nvSpPr>
        <p:spPr>
          <a:xfrm>
            <a:off x="4332287" y="892549"/>
            <a:ext cx="3529013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0">
            <a:noFill/>
          </a:ln>
          <a:effectLst/>
        </p:spPr>
        <p:txBody>
          <a:bodyPr wrap="square" anchor="ctr">
            <a:noAutofit/>
          </a:bodyPr>
          <a:lstStyle/>
          <a:p>
            <a:pPr lvl="0" algn="ctr"/>
            <a:r>
              <a:rPr lang="de-DE" sz="1200" b="1" dirty="0">
                <a:solidFill>
                  <a:schemeClr val="bg1"/>
                </a:solidFill>
                <a:latin typeface="+mj-lt"/>
                <a:ea typeface="Arial" charset="0"/>
              </a:rPr>
              <a:t>Hansestadt Lübeck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852EB93D-578C-4242-8448-01B9678FF41E}"/>
              </a:ext>
            </a:extLst>
          </p:cNvPr>
          <p:cNvSpPr/>
          <p:nvPr/>
        </p:nvSpPr>
        <p:spPr>
          <a:xfrm>
            <a:off x="3301637" y="5975433"/>
            <a:ext cx="2199360" cy="506481"/>
          </a:xfrm>
          <a:prstGeom prst="rect">
            <a:avLst/>
          </a:prstGeom>
          <a:solidFill>
            <a:schemeClr val="bg2"/>
          </a:solidFill>
          <a:effectLst/>
        </p:spPr>
        <p:txBody>
          <a:bodyPr wrap="square" anchor="ctr">
            <a:noAutofit/>
          </a:bodyPr>
          <a:lstStyle/>
          <a:p>
            <a:pPr algn="ctr"/>
            <a:r>
              <a:rPr lang="de-DE" sz="1100" dirty="0" err="1"/>
              <a:t>Trianel</a:t>
            </a:r>
            <a:r>
              <a:rPr lang="de-DE" sz="1100" dirty="0"/>
              <a:t> Kohlekraftwerk Lünen GmbH &amp; Co. KG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FE8141F8-6045-474A-804E-C2190F4F4C86}"/>
              </a:ext>
            </a:extLst>
          </p:cNvPr>
          <p:cNvSpPr/>
          <p:nvPr/>
        </p:nvSpPr>
        <p:spPr>
          <a:xfrm>
            <a:off x="5865617" y="2787758"/>
            <a:ext cx="2691541" cy="653649"/>
          </a:xfrm>
          <a:prstGeom prst="rect">
            <a:avLst/>
          </a:prstGeom>
          <a:solidFill>
            <a:schemeClr val="accent2"/>
          </a:solidFill>
          <a:effectLst/>
        </p:spPr>
        <p:txBody>
          <a:bodyPr wrap="square" tIns="46800" bIns="0" anchor="ctr">
            <a:noAutofit/>
          </a:bodyPr>
          <a:lstStyle/>
          <a:p>
            <a:pPr algn="ctr"/>
            <a:r>
              <a:rPr lang="de-DE" sz="1200" dirty="0">
                <a:latin typeface="+mj-lt"/>
              </a:rPr>
              <a:t>Stadtwerke Lübeck Digital GmbH</a:t>
            </a:r>
            <a:br>
              <a:rPr lang="de-DE" sz="1200" dirty="0">
                <a:latin typeface="+mj-lt"/>
              </a:rPr>
            </a:br>
            <a:r>
              <a:rPr lang="de-DE" sz="1200" dirty="0">
                <a:latin typeface="+mj-lt"/>
              </a:rPr>
              <a:t>(vorh. TraveKom)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7242037D-B69F-4FCF-879A-2DB6DA55FB2F}"/>
              </a:ext>
            </a:extLst>
          </p:cNvPr>
          <p:cNvSpPr/>
          <p:nvPr/>
        </p:nvSpPr>
        <p:spPr>
          <a:xfrm>
            <a:off x="214289" y="2223994"/>
            <a:ext cx="2194839" cy="507600"/>
          </a:xfrm>
          <a:prstGeom prst="rect">
            <a:avLst/>
          </a:prstGeom>
          <a:solidFill>
            <a:schemeClr val="bg1">
              <a:lumMod val="50000"/>
            </a:schemeClr>
          </a:solidFill>
          <a:effectLst/>
        </p:spPr>
        <p:txBody>
          <a:bodyPr wrap="square" anchor="ctr">
            <a:noAutofit/>
          </a:bodyPr>
          <a:lstStyle/>
          <a:p>
            <a:pPr lvl="0" algn="ctr"/>
            <a:r>
              <a:rPr lang="de-DE" sz="1200" dirty="0">
                <a:solidFill>
                  <a:schemeClr val="bg1"/>
                </a:solidFill>
                <a:latin typeface="+mj-lt"/>
                <a:ea typeface="Frutiger LT 55 Roman" charset="0"/>
                <a:cs typeface="Frutiger LT 55 Roman" charset="0"/>
              </a:rPr>
              <a:t>Schleswig-Holstein Netz AG (SHNG)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3A1F1EEB-CA81-44BF-8C39-E01597355E8A}"/>
              </a:ext>
            </a:extLst>
          </p:cNvPr>
          <p:cNvSpPr/>
          <p:nvPr/>
        </p:nvSpPr>
        <p:spPr>
          <a:xfrm>
            <a:off x="6645286" y="5441225"/>
            <a:ext cx="2185200" cy="502767"/>
          </a:xfrm>
          <a:prstGeom prst="rect">
            <a:avLst/>
          </a:prstGeom>
          <a:solidFill>
            <a:schemeClr val="bg2"/>
          </a:solidFill>
          <a:effectLst/>
        </p:spPr>
        <p:txBody>
          <a:bodyPr wrap="square" anchor="ctr">
            <a:noAutofit/>
          </a:bodyPr>
          <a:lstStyle/>
          <a:p>
            <a:pPr algn="ctr"/>
            <a:r>
              <a:rPr lang="de-DE" sz="1100" dirty="0"/>
              <a:t>items </a:t>
            </a:r>
            <a:r>
              <a:rPr lang="de-DE" sz="1100" dirty="0" err="1"/>
              <a:t>management</a:t>
            </a:r>
            <a:r>
              <a:rPr lang="de-DE" sz="1100" dirty="0"/>
              <a:t> GmbH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5038578A-444D-45D2-B1E7-56D63A939313}"/>
              </a:ext>
            </a:extLst>
          </p:cNvPr>
          <p:cNvSpPr/>
          <p:nvPr/>
        </p:nvSpPr>
        <p:spPr>
          <a:xfrm>
            <a:off x="6641144" y="6013516"/>
            <a:ext cx="2185200" cy="502767"/>
          </a:xfrm>
          <a:prstGeom prst="rect">
            <a:avLst/>
          </a:prstGeom>
          <a:solidFill>
            <a:schemeClr val="bg2"/>
          </a:solidFill>
          <a:effectLst/>
        </p:spPr>
        <p:txBody>
          <a:bodyPr wrap="square" anchor="ctr">
            <a:noAutofit/>
          </a:bodyPr>
          <a:lstStyle/>
          <a:p>
            <a:pPr algn="ctr"/>
            <a:r>
              <a:rPr lang="de-DE" sz="1100" dirty="0" err="1"/>
              <a:t>Trianel</a:t>
            </a:r>
            <a:r>
              <a:rPr lang="de-DE" sz="1100" dirty="0"/>
              <a:t> GmbH</a:t>
            </a:r>
          </a:p>
        </p:txBody>
      </p:sp>
      <p:cxnSp>
        <p:nvCxnSpPr>
          <p:cNvPr id="40" name="Verbinder: gewinkelt 39">
            <a:extLst>
              <a:ext uri="{FF2B5EF4-FFF2-40B4-BE49-F238E27FC236}">
                <a16:creationId xmlns:a16="http://schemas.microsoft.com/office/drawing/2014/main" id="{6EFF5654-66AB-46D4-896C-481000646964}"/>
              </a:ext>
            </a:extLst>
          </p:cNvPr>
          <p:cNvCxnSpPr>
            <a:cxnSpLocks/>
            <a:stCxn id="144" idx="2"/>
            <a:endCxn id="20" idx="0"/>
          </p:cNvCxnSpPr>
          <p:nvPr/>
        </p:nvCxnSpPr>
        <p:spPr>
          <a:xfrm rot="16200000" flipH="1">
            <a:off x="10193149" y="3731160"/>
            <a:ext cx="829708" cy="255016"/>
          </a:xfrm>
          <a:prstGeom prst="bentConnector3">
            <a:avLst>
              <a:gd name="adj1" fmla="val 50574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Verbinder: gewinkelt 41">
            <a:extLst>
              <a:ext uri="{FF2B5EF4-FFF2-40B4-BE49-F238E27FC236}">
                <a16:creationId xmlns:a16="http://schemas.microsoft.com/office/drawing/2014/main" id="{11B0EC24-9677-4612-AD5C-8DFD901A90A5}"/>
              </a:ext>
            </a:extLst>
          </p:cNvPr>
          <p:cNvCxnSpPr>
            <a:cxnSpLocks/>
            <a:stCxn id="144" idx="2"/>
            <a:endCxn id="21" idx="1"/>
          </p:cNvCxnSpPr>
          <p:nvPr/>
        </p:nvCxnSpPr>
        <p:spPr>
          <a:xfrm rot="5400000">
            <a:off x="8935454" y="4149425"/>
            <a:ext cx="2250652" cy="839430"/>
          </a:xfrm>
          <a:prstGeom prst="bentConnector4">
            <a:avLst>
              <a:gd name="adj1" fmla="val 18655"/>
              <a:gd name="adj2" fmla="val 153331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Verbinder: gewinkelt 47">
            <a:extLst>
              <a:ext uri="{FF2B5EF4-FFF2-40B4-BE49-F238E27FC236}">
                <a16:creationId xmlns:a16="http://schemas.microsoft.com/office/drawing/2014/main" id="{0C29A3B5-3D66-4875-84E7-2E852AC6A2BA}"/>
              </a:ext>
            </a:extLst>
          </p:cNvPr>
          <p:cNvCxnSpPr>
            <a:cxnSpLocks/>
            <a:stCxn id="18" idx="1"/>
            <a:endCxn id="14" idx="0"/>
          </p:cNvCxnSpPr>
          <p:nvPr/>
        </p:nvCxnSpPr>
        <p:spPr>
          <a:xfrm rot="10800000" flipV="1">
            <a:off x="1309090" y="3123657"/>
            <a:ext cx="1278115" cy="424947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Verbinder: gewinkelt 51">
            <a:extLst>
              <a:ext uri="{FF2B5EF4-FFF2-40B4-BE49-F238E27FC236}">
                <a16:creationId xmlns:a16="http://schemas.microsoft.com/office/drawing/2014/main" id="{13CE17E0-7259-4AB6-AA42-328620EAA816}"/>
              </a:ext>
            </a:extLst>
          </p:cNvPr>
          <p:cNvCxnSpPr>
            <a:stCxn id="28" idx="2"/>
            <a:endCxn id="18" idx="0"/>
          </p:cNvCxnSpPr>
          <p:nvPr/>
        </p:nvCxnSpPr>
        <p:spPr>
          <a:xfrm rot="16200000" flipH="1">
            <a:off x="2040225" y="889514"/>
            <a:ext cx="1178802" cy="2635835"/>
          </a:xfrm>
          <a:prstGeom prst="bentConnector3">
            <a:avLst>
              <a:gd name="adj1" fmla="val 42172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Verbinder: gewinkelt 91">
            <a:extLst>
              <a:ext uri="{FF2B5EF4-FFF2-40B4-BE49-F238E27FC236}">
                <a16:creationId xmlns:a16="http://schemas.microsoft.com/office/drawing/2014/main" id="{64ED5A83-3FCD-4E83-BBEF-7747F5EF7876}"/>
              </a:ext>
            </a:extLst>
          </p:cNvPr>
          <p:cNvCxnSpPr>
            <a:stCxn id="13" idx="2"/>
            <a:endCxn id="18" idx="0"/>
          </p:cNvCxnSpPr>
          <p:nvPr/>
        </p:nvCxnSpPr>
        <p:spPr>
          <a:xfrm rot="5400000">
            <a:off x="4835523" y="1535561"/>
            <a:ext cx="373293" cy="2149250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Verbinder: gewinkelt 93">
            <a:extLst>
              <a:ext uri="{FF2B5EF4-FFF2-40B4-BE49-F238E27FC236}">
                <a16:creationId xmlns:a16="http://schemas.microsoft.com/office/drawing/2014/main" id="{0E341F29-5390-40BD-B249-A950EEE785C5}"/>
              </a:ext>
            </a:extLst>
          </p:cNvPr>
          <p:cNvCxnSpPr>
            <a:stCxn id="13" idx="2"/>
            <a:endCxn id="31" idx="0"/>
          </p:cNvCxnSpPr>
          <p:nvPr/>
        </p:nvCxnSpPr>
        <p:spPr>
          <a:xfrm rot="16200000" flipH="1">
            <a:off x="6471982" y="2048352"/>
            <a:ext cx="364218" cy="1114594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Verbinder: gewinkelt 95">
            <a:extLst>
              <a:ext uri="{FF2B5EF4-FFF2-40B4-BE49-F238E27FC236}">
                <a16:creationId xmlns:a16="http://schemas.microsoft.com/office/drawing/2014/main" id="{F1DAAA2B-1704-4DF7-B9A6-18D8E478BB00}"/>
              </a:ext>
            </a:extLst>
          </p:cNvPr>
          <p:cNvCxnSpPr>
            <a:cxnSpLocks/>
            <a:stCxn id="13" idx="2"/>
          </p:cNvCxnSpPr>
          <p:nvPr/>
        </p:nvCxnSpPr>
        <p:spPr>
          <a:xfrm rot="16200000" flipH="1">
            <a:off x="8105429" y="414904"/>
            <a:ext cx="369533" cy="4386803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Verbinder: gewinkelt 101">
            <a:extLst>
              <a:ext uri="{FF2B5EF4-FFF2-40B4-BE49-F238E27FC236}">
                <a16:creationId xmlns:a16="http://schemas.microsoft.com/office/drawing/2014/main" id="{174EC8BE-1442-4CF5-8341-5F035D46EE47}"/>
              </a:ext>
            </a:extLst>
          </p:cNvPr>
          <p:cNvCxnSpPr>
            <a:cxnSpLocks/>
            <a:stCxn id="29" idx="1"/>
            <a:endCxn id="18" idx="0"/>
          </p:cNvCxnSpPr>
          <p:nvPr/>
        </p:nvCxnSpPr>
        <p:spPr>
          <a:xfrm rot="10800000" flipV="1">
            <a:off x="3947545" y="1162549"/>
            <a:ext cx="384743" cy="1634284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Verbinder: gewinkelt 112">
            <a:extLst>
              <a:ext uri="{FF2B5EF4-FFF2-40B4-BE49-F238E27FC236}">
                <a16:creationId xmlns:a16="http://schemas.microsoft.com/office/drawing/2014/main" id="{8CA2DE96-DED8-4371-B32B-8A17AF2A500A}"/>
              </a:ext>
            </a:extLst>
          </p:cNvPr>
          <p:cNvCxnSpPr>
            <a:cxnSpLocks/>
            <a:stCxn id="32" idx="2"/>
            <a:endCxn id="14" idx="0"/>
          </p:cNvCxnSpPr>
          <p:nvPr/>
        </p:nvCxnSpPr>
        <p:spPr>
          <a:xfrm rot="5400000">
            <a:off x="901894" y="3138789"/>
            <a:ext cx="817011" cy="2620"/>
          </a:xfrm>
          <a:prstGeom prst="bentConnector3">
            <a:avLst>
              <a:gd name="adj1" fmla="val 50001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hteck 143">
            <a:extLst>
              <a:ext uri="{FF2B5EF4-FFF2-40B4-BE49-F238E27FC236}">
                <a16:creationId xmlns:a16="http://schemas.microsoft.com/office/drawing/2014/main" id="{9A106D58-BF8A-44D3-A7AB-17544E3E45E3}"/>
              </a:ext>
            </a:extLst>
          </p:cNvPr>
          <p:cNvSpPr/>
          <p:nvPr/>
        </p:nvSpPr>
        <p:spPr>
          <a:xfrm>
            <a:off x="9134724" y="2790165"/>
            <a:ext cx="2691541" cy="653649"/>
          </a:xfrm>
          <a:prstGeom prst="rect">
            <a:avLst/>
          </a:prstGeom>
          <a:solidFill>
            <a:schemeClr val="accent2"/>
          </a:solidFill>
          <a:effectLst/>
        </p:spPr>
        <p:txBody>
          <a:bodyPr wrap="square" tIns="46800" bIns="0" anchor="ctr">
            <a:noAutofit/>
          </a:bodyPr>
          <a:lstStyle/>
          <a:p>
            <a:pPr algn="ctr"/>
            <a:r>
              <a:rPr lang="de-DE" sz="1200" dirty="0">
                <a:latin typeface="+mj-lt"/>
              </a:rPr>
              <a:t>Stadtwerke Lübeck Mobil GmbH</a:t>
            </a:r>
            <a:br>
              <a:rPr lang="de-DE" sz="1200" dirty="0">
                <a:latin typeface="+mj-lt"/>
              </a:rPr>
            </a:br>
            <a:r>
              <a:rPr lang="de-DE" sz="1200" dirty="0">
                <a:latin typeface="+mj-lt"/>
              </a:rPr>
              <a:t>(vorh. SL)</a:t>
            </a:r>
          </a:p>
        </p:txBody>
      </p:sp>
      <p:cxnSp>
        <p:nvCxnSpPr>
          <p:cNvPr id="158" name="Gerade Verbindung mit Pfeil 157">
            <a:extLst>
              <a:ext uri="{FF2B5EF4-FFF2-40B4-BE49-F238E27FC236}">
                <a16:creationId xmlns:a16="http://schemas.microsoft.com/office/drawing/2014/main" id="{F9E3BA98-E3EC-4C69-890E-8483FB2C2484}"/>
              </a:ext>
            </a:extLst>
          </p:cNvPr>
          <p:cNvCxnSpPr>
            <a:stCxn id="29" idx="2"/>
            <a:endCxn id="13" idx="0"/>
          </p:cNvCxnSpPr>
          <p:nvPr/>
        </p:nvCxnSpPr>
        <p:spPr>
          <a:xfrm>
            <a:off x="6096794" y="1432549"/>
            <a:ext cx="0" cy="33734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Verbinder: gewinkelt 161">
            <a:extLst>
              <a:ext uri="{FF2B5EF4-FFF2-40B4-BE49-F238E27FC236}">
                <a16:creationId xmlns:a16="http://schemas.microsoft.com/office/drawing/2014/main" id="{C33F3264-DFC4-4BF9-A45A-7A2278233150}"/>
              </a:ext>
            </a:extLst>
          </p:cNvPr>
          <p:cNvCxnSpPr>
            <a:cxnSpLocks/>
            <a:endCxn id="25" idx="1"/>
          </p:cNvCxnSpPr>
          <p:nvPr/>
        </p:nvCxnSpPr>
        <p:spPr>
          <a:xfrm rot="16200000" flipH="1">
            <a:off x="5453704" y="2737722"/>
            <a:ext cx="1474141" cy="900740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feld 167">
            <a:extLst>
              <a:ext uri="{FF2B5EF4-FFF2-40B4-BE49-F238E27FC236}">
                <a16:creationId xmlns:a16="http://schemas.microsoft.com/office/drawing/2014/main" id="{04370F2E-4883-466B-BDB3-93D4E20815B4}"/>
              </a:ext>
            </a:extLst>
          </p:cNvPr>
          <p:cNvSpPr txBox="1"/>
          <p:nvPr/>
        </p:nvSpPr>
        <p:spPr>
          <a:xfrm>
            <a:off x="6035004" y="1519243"/>
            <a:ext cx="606140" cy="1967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defTabSz="216000">
              <a:tabLst/>
            </a:pPr>
            <a:r>
              <a:rPr lang="de-DE" sz="1000" dirty="0">
                <a:solidFill>
                  <a:schemeClr val="tx1"/>
                </a:solidFill>
              </a:rPr>
              <a:t>100,0 %</a:t>
            </a:r>
          </a:p>
        </p:txBody>
      </p:sp>
      <p:sp>
        <p:nvSpPr>
          <p:cNvPr id="169" name="Textfeld 168">
            <a:extLst>
              <a:ext uri="{FF2B5EF4-FFF2-40B4-BE49-F238E27FC236}">
                <a16:creationId xmlns:a16="http://schemas.microsoft.com/office/drawing/2014/main" id="{5D955059-B03F-4EC9-A4E1-C5A46FB601E0}"/>
              </a:ext>
            </a:extLst>
          </p:cNvPr>
          <p:cNvSpPr txBox="1"/>
          <p:nvPr/>
        </p:nvSpPr>
        <p:spPr>
          <a:xfrm>
            <a:off x="5912077" y="4914632"/>
            <a:ext cx="606140" cy="1967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defTabSz="216000">
              <a:tabLst/>
            </a:pPr>
            <a:r>
              <a:rPr lang="de-DE" sz="1000" dirty="0">
                <a:solidFill>
                  <a:schemeClr val="tx1"/>
                </a:solidFill>
              </a:rPr>
              <a:t>100,0 %</a:t>
            </a:r>
          </a:p>
        </p:txBody>
      </p:sp>
      <p:sp>
        <p:nvSpPr>
          <p:cNvPr id="170" name="Textfeld 169">
            <a:extLst>
              <a:ext uri="{FF2B5EF4-FFF2-40B4-BE49-F238E27FC236}">
                <a16:creationId xmlns:a16="http://schemas.microsoft.com/office/drawing/2014/main" id="{29985A6C-9F67-404C-A0DC-901CACC77B4E}"/>
              </a:ext>
            </a:extLst>
          </p:cNvPr>
          <p:cNvSpPr txBox="1"/>
          <p:nvPr/>
        </p:nvSpPr>
        <p:spPr>
          <a:xfrm>
            <a:off x="5878896" y="3778143"/>
            <a:ext cx="606140" cy="1967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defTabSz="216000">
              <a:tabLst/>
            </a:pPr>
            <a:r>
              <a:rPr lang="de-DE" sz="1000" dirty="0">
                <a:solidFill>
                  <a:schemeClr val="tx1"/>
                </a:solidFill>
              </a:rPr>
              <a:t>100,0 %</a:t>
            </a:r>
          </a:p>
        </p:txBody>
      </p:sp>
      <p:sp>
        <p:nvSpPr>
          <p:cNvPr id="171" name="Textfeld 170">
            <a:extLst>
              <a:ext uri="{FF2B5EF4-FFF2-40B4-BE49-F238E27FC236}">
                <a16:creationId xmlns:a16="http://schemas.microsoft.com/office/drawing/2014/main" id="{78B00873-2ADE-4226-A91A-BD55109A4DE4}"/>
              </a:ext>
            </a:extLst>
          </p:cNvPr>
          <p:cNvSpPr txBox="1"/>
          <p:nvPr/>
        </p:nvSpPr>
        <p:spPr>
          <a:xfrm>
            <a:off x="5912077" y="4360789"/>
            <a:ext cx="606140" cy="1967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defTabSz="216000">
              <a:tabLst/>
            </a:pPr>
            <a:r>
              <a:rPr lang="de-DE" sz="1000" dirty="0">
                <a:solidFill>
                  <a:schemeClr val="tx1"/>
                </a:solidFill>
              </a:rPr>
              <a:t>100,0 %</a:t>
            </a:r>
          </a:p>
        </p:txBody>
      </p:sp>
      <p:sp>
        <p:nvSpPr>
          <p:cNvPr id="177" name="Textfeld 176">
            <a:extLst>
              <a:ext uri="{FF2B5EF4-FFF2-40B4-BE49-F238E27FC236}">
                <a16:creationId xmlns:a16="http://schemas.microsoft.com/office/drawing/2014/main" id="{B414D09B-1224-4B12-9E1A-515E9B7008BE}"/>
              </a:ext>
            </a:extLst>
          </p:cNvPr>
          <p:cNvSpPr txBox="1"/>
          <p:nvPr/>
        </p:nvSpPr>
        <p:spPr>
          <a:xfrm>
            <a:off x="5912077" y="5514956"/>
            <a:ext cx="606140" cy="1967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defTabSz="216000">
              <a:tabLst/>
            </a:pPr>
            <a:r>
              <a:rPr lang="de-DE" sz="1000" dirty="0">
                <a:solidFill>
                  <a:schemeClr val="tx1"/>
                </a:solidFill>
              </a:rPr>
              <a:t>17,58 %</a:t>
            </a:r>
          </a:p>
        </p:txBody>
      </p:sp>
      <p:sp>
        <p:nvSpPr>
          <p:cNvPr id="178" name="Textfeld 177">
            <a:extLst>
              <a:ext uri="{FF2B5EF4-FFF2-40B4-BE49-F238E27FC236}">
                <a16:creationId xmlns:a16="http://schemas.microsoft.com/office/drawing/2014/main" id="{4B1DB1F6-D234-4D79-BF92-455940C315FB}"/>
              </a:ext>
            </a:extLst>
          </p:cNvPr>
          <p:cNvSpPr txBox="1"/>
          <p:nvPr/>
        </p:nvSpPr>
        <p:spPr>
          <a:xfrm>
            <a:off x="5912077" y="6091538"/>
            <a:ext cx="606140" cy="1967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defTabSz="216000">
              <a:tabLst/>
            </a:pPr>
            <a:r>
              <a:rPr lang="de-DE" sz="1000" dirty="0"/>
              <a:t>5,12</a:t>
            </a:r>
            <a:r>
              <a:rPr lang="de-DE" sz="1000" dirty="0">
                <a:solidFill>
                  <a:schemeClr val="tx1"/>
                </a:solidFill>
              </a:rPr>
              <a:t> %</a:t>
            </a:r>
          </a:p>
        </p:txBody>
      </p:sp>
      <p:sp>
        <p:nvSpPr>
          <p:cNvPr id="179" name="Textfeld 178">
            <a:extLst>
              <a:ext uri="{FF2B5EF4-FFF2-40B4-BE49-F238E27FC236}">
                <a16:creationId xmlns:a16="http://schemas.microsoft.com/office/drawing/2014/main" id="{A760F6B1-FF53-4253-94C9-22EF257632D2}"/>
              </a:ext>
            </a:extLst>
          </p:cNvPr>
          <p:cNvSpPr txBox="1"/>
          <p:nvPr/>
        </p:nvSpPr>
        <p:spPr>
          <a:xfrm>
            <a:off x="9874354" y="2438861"/>
            <a:ext cx="606140" cy="1967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defTabSz="216000">
              <a:tabLst/>
            </a:pPr>
            <a:r>
              <a:rPr lang="de-DE" sz="1000" dirty="0">
                <a:solidFill>
                  <a:schemeClr val="tx1"/>
                </a:solidFill>
              </a:rPr>
              <a:t>100,0 %</a:t>
            </a:r>
          </a:p>
        </p:txBody>
      </p:sp>
      <p:sp>
        <p:nvSpPr>
          <p:cNvPr id="180" name="Textfeld 179">
            <a:extLst>
              <a:ext uri="{FF2B5EF4-FFF2-40B4-BE49-F238E27FC236}">
                <a16:creationId xmlns:a16="http://schemas.microsoft.com/office/drawing/2014/main" id="{7D6A55A7-BE14-4A09-B5D3-967A6B090DD6}"/>
              </a:ext>
            </a:extLst>
          </p:cNvPr>
          <p:cNvSpPr txBox="1"/>
          <p:nvPr/>
        </p:nvSpPr>
        <p:spPr>
          <a:xfrm>
            <a:off x="10674748" y="4080048"/>
            <a:ext cx="606140" cy="1967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defTabSz="216000">
              <a:tabLst/>
            </a:pPr>
            <a:r>
              <a:rPr lang="de-DE" sz="1000" dirty="0">
                <a:solidFill>
                  <a:schemeClr val="tx1"/>
                </a:solidFill>
              </a:rPr>
              <a:t>100,0 %</a:t>
            </a:r>
          </a:p>
        </p:txBody>
      </p:sp>
      <p:sp>
        <p:nvSpPr>
          <p:cNvPr id="181" name="Textfeld 180">
            <a:extLst>
              <a:ext uri="{FF2B5EF4-FFF2-40B4-BE49-F238E27FC236}">
                <a16:creationId xmlns:a16="http://schemas.microsoft.com/office/drawing/2014/main" id="{9CED3424-6F33-4EB1-83E1-90624DF7F239}"/>
              </a:ext>
            </a:extLst>
          </p:cNvPr>
          <p:cNvSpPr txBox="1"/>
          <p:nvPr/>
        </p:nvSpPr>
        <p:spPr>
          <a:xfrm>
            <a:off x="1303331" y="2953528"/>
            <a:ext cx="606140" cy="1967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defTabSz="216000">
              <a:tabLst/>
            </a:pPr>
            <a:r>
              <a:rPr lang="de-DE" sz="1000" dirty="0">
                <a:solidFill>
                  <a:schemeClr val="tx1"/>
                </a:solidFill>
              </a:rPr>
              <a:t>74,9 %</a:t>
            </a:r>
          </a:p>
        </p:txBody>
      </p:sp>
      <p:sp>
        <p:nvSpPr>
          <p:cNvPr id="182" name="Textfeld 181">
            <a:extLst>
              <a:ext uri="{FF2B5EF4-FFF2-40B4-BE49-F238E27FC236}">
                <a16:creationId xmlns:a16="http://schemas.microsoft.com/office/drawing/2014/main" id="{51C3FC99-1B11-465C-BEDE-ABE22BADE9E5}"/>
              </a:ext>
            </a:extLst>
          </p:cNvPr>
          <p:cNvSpPr txBox="1"/>
          <p:nvPr/>
        </p:nvSpPr>
        <p:spPr>
          <a:xfrm>
            <a:off x="3903724" y="2451021"/>
            <a:ext cx="606140" cy="1967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defTabSz="216000">
              <a:tabLst/>
            </a:pPr>
            <a:r>
              <a:rPr lang="de-DE" sz="1000" dirty="0">
                <a:solidFill>
                  <a:schemeClr val="tx1"/>
                </a:solidFill>
              </a:rPr>
              <a:t>70,0 %</a:t>
            </a:r>
          </a:p>
        </p:txBody>
      </p:sp>
      <p:sp>
        <p:nvSpPr>
          <p:cNvPr id="183" name="Textfeld 182">
            <a:extLst>
              <a:ext uri="{FF2B5EF4-FFF2-40B4-BE49-F238E27FC236}">
                <a16:creationId xmlns:a16="http://schemas.microsoft.com/office/drawing/2014/main" id="{8451E276-A185-4355-B783-E8F148A166B4}"/>
              </a:ext>
            </a:extLst>
          </p:cNvPr>
          <p:cNvSpPr txBox="1"/>
          <p:nvPr/>
        </p:nvSpPr>
        <p:spPr>
          <a:xfrm>
            <a:off x="3678797" y="996142"/>
            <a:ext cx="606140" cy="1967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defTabSz="216000">
              <a:tabLst/>
            </a:pPr>
            <a:r>
              <a:rPr lang="de-DE" sz="1000" dirty="0">
                <a:solidFill>
                  <a:schemeClr val="tx1"/>
                </a:solidFill>
              </a:rPr>
              <a:t>4,9 %</a:t>
            </a:r>
          </a:p>
        </p:txBody>
      </p:sp>
      <p:sp>
        <p:nvSpPr>
          <p:cNvPr id="184" name="Textfeld 183">
            <a:extLst>
              <a:ext uri="{FF2B5EF4-FFF2-40B4-BE49-F238E27FC236}">
                <a16:creationId xmlns:a16="http://schemas.microsoft.com/office/drawing/2014/main" id="{6AED6417-7F77-4FF1-B4EA-4D8FA060D598}"/>
              </a:ext>
            </a:extLst>
          </p:cNvPr>
          <p:cNvSpPr txBox="1"/>
          <p:nvPr/>
        </p:nvSpPr>
        <p:spPr>
          <a:xfrm>
            <a:off x="3225740" y="1946475"/>
            <a:ext cx="606140" cy="1967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defTabSz="216000">
              <a:tabLst/>
            </a:pPr>
            <a:r>
              <a:rPr lang="de-DE" sz="1000" dirty="0">
                <a:solidFill>
                  <a:schemeClr val="tx1"/>
                </a:solidFill>
              </a:rPr>
              <a:t>25,1 %</a:t>
            </a:r>
          </a:p>
        </p:txBody>
      </p:sp>
      <p:sp>
        <p:nvSpPr>
          <p:cNvPr id="185" name="Textfeld 184">
            <a:extLst>
              <a:ext uri="{FF2B5EF4-FFF2-40B4-BE49-F238E27FC236}">
                <a16:creationId xmlns:a16="http://schemas.microsoft.com/office/drawing/2014/main" id="{83979D87-C051-4C69-95C5-F82843ADC138}"/>
              </a:ext>
            </a:extLst>
          </p:cNvPr>
          <p:cNvSpPr txBox="1"/>
          <p:nvPr/>
        </p:nvSpPr>
        <p:spPr>
          <a:xfrm>
            <a:off x="661395" y="2803368"/>
            <a:ext cx="606140" cy="1967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defTabSz="216000">
              <a:tabLst/>
            </a:pPr>
            <a:r>
              <a:rPr lang="de-DE" sz="1000" dirty="0">
                <a:solidFill>
                  <a:schemeClr val="tx1"/>
                </a:solidFill>
              </a:rPr>
              <a:t>25,1 %</a:t>
            </a:r>
          </a:p>
        </p:txBody>
      </p:sp>
      <p:sp>
        <p:nvSpPr>
          <p:cNvPr id="186" name="Textfeld 185">
            <a:extLst>
              <a:ext uri="{FF2B5EF4-FFF2-40B4-BE49-F238E27FC236}">
                <a16:creationId xmlns:a16="http://schemas.microsoft.com/office/drawing/2014/main" id="{820A5A05-1819-4F8E-A07E-CB9BED5E83C2}"/>
              </a:ext>
            </a:extLst>
          </p:cNvPr>
          <p:cNvSpPr txBox="1"/>
          <p:nvPr/>
        </p:nvSpPr>
        <p:spPr>
          <a:xfrm>
            <a:off x="7142993" y="2626212"/>
            <a:ext cx="606140" cy="1967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defTabSz="216000">
              <a:tabLst/>
            </a:pPr>
            <a:r>
              <a:rPr lang="de-DE" sz="1000" dirty="0">
                <a:solidFill>
                  <a:schemeClr val="tx1"/>
                </a:solidFill>
              </a:rPr>
              <a:t>100,0 %</a:t>
            </a:r>
          </a:p>
        </p:txBody>
      </p:sp>
      <p:sp>
        <p:nvSpPr>
          <p:cNvPr id="187" name="Textfeld 186">
            <a:extLst>
              <a:ext uri="{FF2B5EF4-FFF2-40B4-BE49-F238E27FC236}">
                <a16:creationId xmlns:a16="http://schemas.microsoft.com/office/drawing/2014/main" id="{22E9CEF2-0CB6-40B2-B6BD-7F6E8971B776}"/>
              </a:ext>
            </a:extLst>
          </p:cNvPr>
          <p:cNvSpPr txBox="1"/>
          <p:nvPr/>
        </p:nvSpPr>
        <p:spPr>
          <a:xfrm>
            <a:off x="9030191" y="5508678"/>
            <a:ext cx="606140" cy="1967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defTabSz="216000">
              <a:tabLst/>
            </a:pPr>
            <a:r>
              <a:rPr lang="de-DE" sz="1000" dirty="0">
                <a:solidFill>
                  <a:schemeClr val="tx1"/>
                </a:solidFill>
              </a:rPr>
              <a:t>11,0 %</a:t>
            </a:r>
          </a:p>
        </p:txBody>
      </p:sp>
      <p:cxnSp>
        <p:nvCxnSpPr>
          <p:cNvPr id="203" name="Verbinder: gewinkelt 202">
            <a:extLst>
              <a:ext uri="{FF2B5EF4-FFF2-40B4-BE49-F238E27FC236}">
                <a16:creationId xmlns:a16="http://schemas.microsoft.com/office/drawing/2014/main" id="{FB8EBFA5-891B-4BCC-BC77-9699F394DD12}"/>
              </a:ext>
            </a:extLst>
          </p:cNvPr>
          <p:cNvCxnSpPr>
            <a:cxnSpLocks/>
            <a:endCxn id="34" idx="1"/>
          </p:cNvCxnSpPr>
          <p:nvPr/>
        </p:nvCxnSpPr>
        <p:spPr>
          <a:xfrm rot="16200000" flipH="1">
            <a:off x="4283834" y="3907589"/>
            <a:ext cx="3813879" cy="900742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Verbinder: gewinkelt 213">
            <a:extLst>
              <a:ext uri="{FF2B5EF4-FFF2-40B4-BE49-F238E27FC236}">
                <a16:creationId xmlns:a16="http://schemas.microsoft.com/office/drawing/2014/main" id="{603F2CB3-6C1C-48BE-8648-B7FE072FD35A}"/>
              </a:ext>
            </a:extLst>
          </p:cNvPr>
          <p:cNvCxnSpPr>
            <a:cxnSpLocks/>
            <a:endCxn id="16" idx="1"/>
          </p:cNvCxnSpPr>
          <p:nvPr/>
        </p:nvCxnSpPr>
        <p:spPr>
          <a:xfrm rot="16200000" flipH="1">
            <a:off x="5193624" y="3062047"/>
            <a:ext cx="1994300" cy="900740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Verbinder: gewinkelt 216">
            <a:extLst>
              <a:ext uri="{FF2B5EF4-FFF2-40B4-BE49-F238E27FC236}">
                <a16:creationId xmlns:a16="http://schemas.microsoft.com/office/drawing/2014/main" id="{5C8107F1-25EA-422A-B921-93D81865B5D8}"/>
              </a:ext>
            </a:extLst>
          </p:cNvPr>
          <p:cNvCxnSpPr>
            <a:cxnSpLocks/>
            <a:endCxn id="17" idx="1"/>
          </p:cNvCxnSpPr>
          <p:nvPr/>
        </p:nvCxnSpPr>
        <p:spPr>
          <a:xfrm rot="16200000" flipH="1">
            <a:off x="4872299" y="3319128"/>
            <a:ext cx="2641092" cy="904882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Verbinder: gewinkelt 228">
            <a:extLst>
              <a:ext uri="{FF2B5EF4-FFF2-40B4-BE49-F238E27FC236}">
                <a16:creationId xmlns:a16="http://schemas.microsoft.com/office/drawing/2014/main" id="{9AA5E964-26CC-4ADF-AADB-86B24BC9CEE7}"/>
              </a:ext>
            </a:extLst>
          </p:cNvPr>
          <p:cNvCxnSpPr>
            <a:cxnSpLocks/>
            <a:endCxn id="33" idx="1"/>
          </p:cNvCxnSpPr>
          <p:nvPr/>
        </p:nvCxnSpPr>
        <p:spPr>
          <a:xfrm rot="16200000" flipH="1">
            <a:off x="4558309" y="3605632"/>
            <a:ext cx="3269070" cy="904884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Verbinder: gewinkelt 266">
            <a:extLst>
              <a:ext uri="{FF2B5EF4-FFF2-40B4-BE49-F238E27FC236}">
                <a16:creationId xmlns:a16="http://schemas.microsoft.com/office/drawing/2014/main" id="{FF906396-735B-4382-A9B6-A9709B403511}"/>
              </a:ext>
            </a:extLst>
          </p:cNvPr>
          <p:cNvCxnSpPr>
            <a:stCxn id="18" idx="2"/>
            <a:endCxn id="30" idx="1"/>
          </p:cNvCxnSpPr>
          <p:nvPr/>
        </p:nvCxnSpPr>
        <p:spPr>
          <a:xfrm rot="5400000">
            <a:off x="2235495" y="4516625"/>
            <a:ext cx="2778192" cy="645907"/>
          </a:xfrm>
          <a:prstGeom prst="bentConnector4">
            <a:avLst>
              <a:gd name="adj1" fmla="val 37513"/>
              <a:gd name="adj2" fmla="val 172771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Gerade Verbindung mit Pfeil 270">
            <a:extLst>
              <a:ext uri="{FF2B5EF4-FFF2-40B4-BE49-F238E27FC236}">
                <a16:creationId xmlns:a16="http://schemas.microsoft.com/office/drawing/2014/main" id="{9828F71C-A379-4B47-B4D9-E04C94A8733E}"/>
              </a:ext>
            </a:extLst>
          </p:cNvPr>
          <p:cNvCxnSpPr>
            <a:stCxn id="15" idx="3"/>
            <a:endCxn id="22" idx="1"/>
          </p:cNvCxnSpPr>
          <p:nvPr/>
        </p:nvCxnSpPr>
        <p:spPr>
          <a:xfrm flipV="1">
            <a:off x="2398939" y="5068007"/>
            <a:ext cx="909148" cy="1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Gerade Verbindung mit Pfeil 271">
            <a:extLst>
              <a:ext uri="{FF2B5EF4-FFF2-40B4-BE49-F238E27FC236}">
                <a16:creationId xmlns:a16="http://schemas.microsoft.com/office/drawing/2014/main" id="{07440942-7AF1-475C-B1C3-5D5440E3483E}"/>
              </a:ext>
            </a:extLst>
          </p:cNvPr>
          <p:cNvCxnSpPr>
            <a:cxnSpLocks/>
            <a:stCxn id="26" idx="3"/>
            <a:endCxn id="23" idx="1"/>
          </p:cNvCxnSpPr>
          <p:nvPr/>
        </p:nvCxnSpPr>
        <p:spPr>
          <a:xfrm flipV="1">
            <a:off x="2395931" y="5646262"/>
            <a:ext cx="908395" cy="1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Verbinder: gewinkelt 278">
            <a:extLst>
              <a:ext uri="{FF2B5EF4-FFF2-40B4-BE49-F238E27FC236}">
                <a16:creationId xmlns:a16="http://schemas.microsoft.com/office/drawing/2014/main" id="{AD04E3AF-49C9-4784-ACA6-763ACEF2EAEB}"/>
              </a:ext>
            </a:extLst>
          </p:cNvPr>
          <p:cNvCxnSpPr>
            <a:cxnSpLocks/>
            <a:endCxn id="24" idx="3"/>
          </p:cNvCxnSpPr>
          <p:nvPr/>
        </p:nvCxnSpPr>
        <p:spPr>
          <a:xfrm rot="10800000" flipV="1">
            <a:off x="2397199" y="4492688"/>
            <a:ext cx="424803" cy="1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Verbinder: gewinkelt 281">
            <a:extLst>
              <a:ext uri="{FF2B5EF4-FFF2-40B4-BE49-F238E27FC236}">
                <a16:creationId xmlns:a16="http://schemas.microsoft.com/office/drawing/2014/main" id="{F0E75C27-88FA-47BE-8D3C-7357CF254DAB}"/>
              </a:ext>
            </a:extLst>
          </p:cNvPr>
          <p:cNvCxnSpPr>
            <a:cxnSpLocks/>
            <a:endCxn id="27" idx="3"/>
          </p:cNvCxnSpPr>
          <p:nvPr/>
        </p:nvCxnSpPr>
        <p:spPr>
          <a:xfrm rot="10800000" flipV="1">
            <a:off x="2395932" y="6224516"/>
            <a:ext cx="426071" cy="1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Textfeld 288">
            <a:extLst>
              <a:ext uri="{FF2B5EF4-FFF2-40B4-BE49-F238E27FC236}">
                <a16:creationId xmlns:a16="http://schemas.microsoft.com/office/drawing/2014/main" id="{55A83449-69FF-418B-9843-7DC069B92B06}"/>
              </a:ext>
            </a:extLst>
          </p:cNvPr>
          <p:cNvSpPr txBox="1"/>
          <p:nvPr/>
        </p:nvSpPr>
        <p:spPr>
          <a:xfrm>
            <a:off x="2215862" y="4320980"/>
            <a:ext cx="606140" cy="1967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defTabSz="216000">
              <a:tabLst/>
            </a:pPr>
            <a:r>
              <a:rPr lang="de-DE" sz="1000" dirty="0">
                <a:solidFill>
                  <a:schemeClr val="tx1"/>
                </a:solidFill>
              </a:rPr>
              <a:t>50,0 %</a:t>
            </a:r>
          </a:p>
        </p:txBody>
      </p:sp>
      <p:sp>
        <p:nvSpPr>
          <p:cNvPr id="290" name="Textfeld 289">
            <a:extLst>
              <a:ext uri="{FF2B5EF4-FFF2-40B4-BE49-F238E27FC236}">
                <a16:creationId xmlns:a16="http://schemas.microsoft.com/office/drawing/2014/main" id="{A54538BF-FFCF-41D7-9273-6E6C0D5025CA}"/>
              </a:ext>
            </a:extLst>
          </p:cNvPr>
          <p:cNvSpPr txBox="1"/>
          <p:nvPr/>
        </p:nvSpPr>
        <p:spPr>
          <a:xfrm>
            <a:off x="2215243" y="4882761"/>
            <a:ext cx="606140" cy="1967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defTabSz="216000">
              <a:tabLst/>
            </a:pPr>
            <a:r>
              <a:rPr lang="de-DE" sz="1000" dirty="0">
                <a:solidFill>
                  <a:schemeClr val="tx1"/>
                </a:solidFill>
              </a:rPr>
              <a:t>44,0 %</a:t>
            </a:r>
          </a:p>
        </p:txBody>
      </p:sp>
      <p:sp>
        <p:nvSpPr>
          <p:cNvPr id="291" name="Textfeld 290">
            <a:extLst>
              <a:ext uri="{FF2B5EF4-FFF2-40B4-BE49-F238E27FC236}">
                <a16:creationId xmlns:a16="http://schemas.microsoft.com/office/drawing/2014/main" id="{682FB4C8-C316-4228-8FCE-D7BC2EC0F75F}"/>
              </a:ext>
            </a:extLst>
          </p:cNvPr>
          <p:cNvSpPr txBox="1"/>
          <p:nvPr/>
        </p:nvSpPr>
        <p:spPr>
          <a:xfrm>
            <a:off x="2219568" y="5449782"/>
            <a:ext cx="606140" cy="1967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defTabSz="216000">
              <a:tabLst/>
            </a:pPr>
            <a:r>
              <a:rPr lang="de-DE" sz="1000" dirty="0">
                <a:solidFill>
                  <a:schemeClr val="tx1"/>
                </a:solidFill>
              </a:rPr>
              <a:t>40,1 %</a:t>
            </a:r>
          </a:p>
        </p:txBody>
      </p:sp>
      <p:sp>
        <p:nvSpPr>
          <p:cNvPr id="292" name="Textfeld 291">
            <a:extLst>
              <a:ext uri="{FF2B5EF4-FFF2-40B4-BE49-F238E27FC236}">
                <a16:creationId xmlns:a16="http://schemas.microsoft.com/office/drawing/2014/main" id="{4DFADBC0-A96E-4360-B5EC-2434A562A7F7}"/>
              </a:ext>
            </a:extLst>
          </p:cNvPr>
          <p:cNvSpPr txBox="1"/>
          <p:nvPr/>
        </p:nvSpPr>
        <p:spPr>
          <a:xfrm>
            <a:off x="2215243" y="6044810"/>
            <a:ext cx="606140" cy="1967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defTabSz="216000">
              <a:tabLst/>
            </a:pPr>
            <a:r>
              <a:rPr lang="de-DE" sz="1000" dirty="0">
                <a:solidFill>
                  <a:schemeClr val="tx1"/>
                </a:solidFill>
              </a:rPr>
              <a:t>14,5 %</a:t>
            </a:r>
          </a:p>
        </p:txBody>
      </p:sp>
      <p:sp>
        <p:nvSpPr>
          <p:cNvPr id="293" name="Textfeld 292">
            <a:extLst>
              <a:ext uri="{FF2B5EF4-FFF2-40B4-BE49-F238E27FC236}">
                <a16:creationId xmlns:a16="http://schemas.microsoft.com/office/drawing/2014/main" id="{FD5B29C1-F098-4051-8E41-11E97A2D2ECC}"/>
              </a:ext>
            </a:extLst>
          </p:cNvPr>
          <p:cNvSpPr txBox="1"/>
          <p:nvPr/>
        </p:nvSpPr>
        <p:spPr>
          <a:xfrm>
            <a:off x="2680184" y="4877012"/>
            <a:ext cx="606140" cy="1967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defTabSz="216000">
              <a:tabLst/>
            </a:pPr>
            <a:r>
              <a:rPr lang="de-DE" sz="1000" dirty="0">
                <a:solidFill>
                  <a:schemeClr val="tx1"/>
                </a:solidFill>
              </a:rPr>
              <a:t>40,1 %</a:t>
            </a:r>
          </a:p>
        </p:txBody>
      </p:sp>
      <p:sp>
        <p:nvSpPr>
          <p:cNvPr id="294" name="Textfeld 293">
            <a:extLst>
              <a:ext uri="{FF2B5EF4-FFF2-40B4-BE49-F238E27FC236}">
                <a16:creationId xmlns:a16="http://schemas.microsoft.com/office/drawing/2014/main" id="{5328C74B-8B4D-483A-A69C-554809398F8A}"/>
              </a:ext>
            </a:extLst>
          </p:cNvPr>
          <p:cNvSpPr txBox="1"/>
          <p:nvPr/>
        </p:nvSpPr>
        <p:spPr>
          <a:xfrm>
            <a:off x="2687841" y="5449782"/>
            <a:ext cx="606140" cy="1967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defTabSz="216000">
              <a:tabLst/>
            </a:pPr>
            <a:r>
              <a:rPr lang="de-DE" sz="1000" dirty="0">
                <a:solidFill>
                  <a:schemeClr val="tx1"/>
                </a:solidFill>
              </a:rPr>
              <a:t>40,1 %</a:t>
            </a:r>
          </a:p>
        </p:txBody>
      </p:sp>
      <p:sp>
        <p:nvSpPr>
          <p:cNvPr id="295" name="Textfeld 294">
            <a:extLst>
              <a:ext uri="{FF2B5EF4-FFF2-40B4-BE49-F238E27FC236}">
                <a16:creationId xmlns:a16="http://schemas.microsoft.com/office/drawing/2014/main" id="{CC83E8FB-4BD5-445C-B929-EA4664FF91AD}"/>
              </a:ext>
            </a:extLst>
          </p:cNvPr>
          <p:cNvSpPr txBox="1"/>
          <p:nvPr/>
        </p:nvSpPr>
        <p:spPr>
          <a:xfrm>
            <a:off x="2678328" y="6042904"/>
            <a:ext cx="606140" cy="1967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defTabSz="216000">
              <a:tabLst/>
            </a:pPr>
            <a:r>
              <a:rPr lang="de-DE" sz="1000" dirty="0"/>
              <a:t>2,1</a:t>
            </a:r>
            <a:r>
              <a:rPr lang="de-DE" sz="1000" dirty="0">
                <a:solidFill>
                  <a:schemeClr val="tx1"/>
                </a:solidFill>
              </a:rPr>
              <a:t> %</a:t>
            </a:r>
          </a:p>
        </p:txBody>
      </p:sp>
    </p:spTree>
    <p:extLst>
      <p:ext uri="{BB962C8B-B14F-4D97-AF65-F5344CB8AC3E}">
        <p14:creationId xmlns:p14="http://schemas.microsoft.com/office/powerpoint/2010/main" val="3648805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TraveNetz Designfarben 201005">
      <a:dk1>
        <a:srgbClr val="3A506B"/>
      </a:dk1>
      <a:lt1>
        <a:srgbClr val="FFFFFF"/>
      </a:lt1>
      <a:dk2>
        <a:srgbClr val="3A506B"/>
      </a:dk2>
      <a:lt2>
        <a:srgbClr val="BCBFCB"/>
      </a:lt2>
      <a:accent1>
        <a:srgbClr val="3A506B"/>
      </a:accent1>
      <a:accent2>
        <a:srgbClr val="EE7900"/>
      </a:accent2>
      <a:accent3>
        <a:srgbClr val="00EDAF"/>
      </a:accent3>
      <a:accent4>
        <a:srgbClr val="FFFB71"/>
      </a:accent4>
      <a:accent5>
        <a:srgbClr val="969BA5"/>
      </a:accent5>
      <a:accent6>
        <a:srgbClr val="0091C7"/>
      </a:accent6>
      <a:hlink>
        <a:srgbClr val="3A506B"/>
      </a:hlink>
      <a:folHlink>
        <a:srgbClr val="3A506B"/>
      </a:folHlink>
    </a:clrScheme>
    <a:fontScheme name="TraveNetz">
      <a:majorFont>
        <a:latin typeface="Frutiger LT 55 Roman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utiger LT 55 Roman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 w="sm" len="sm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 defTabSz="216000">
          <a:tabLst/>
          <a:defRPr sz="2000" dirty="0" smtClean="0">
            <a:solidFill>
              <a:schemeClr val="tx1"/>
            </a:solidFill>
          </a:defRPr>
        </a:defPPr>
      </a:lstStyle>
    </a:txDef>
  </a:objectDefaults>
  <a:extraClrSchemeLst/>
  <a:custClrLst>
    <a:custClr>
      <a:srgbClr val="3A506B"/>
    </a:custClr>
    <a:custClr>
      <a:srgbClr val="617389"/>
    </a:custClr>
    <a:custClr>
      <a:srgbClr val="8996A6"/>
    </a:custClr>
    <a:custClr>
      <a:srgbClr val="B0B9C4"/>
    </a:custClr>
    <a:custClr>
      <a:srgbClr val="D8DCE1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EE7900"/>
    </a:custClr>
    <a:custClr>
      <a:srgbClr val="F19433"/>
    </a:custClr>
    <a:custClr>
      <a:srgbClr val="F5AF66"/>
    </a:custClr>
    <a:custClr>
      <a:srgbClr val="F8C999"/>
    </a:custClr>
    <a:custClr>
      <a:srgbClr val="FCE4CC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01EEB0"/>
    </a:custClr>
    <a:custClr>
      <a:srgbClr val="34F1C0"/>
    </a:custClr>
    <a:custClr>
      <a:srgbClr val="67F5D0"/>
    </a:custClr>
    <a:custClr>
      <a:srgbClr val="99F8DF"/>
    </a:custClr>
    <a:custClr>
      <a:srgbClr val="CCFCE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B72"/>
    </a:custClr>
    <a:custClr>
      <a:srgbClr val="FFFC8E"/>
    </a:custClr>
    <a:custClr>
      <a:srgbClr val="FFFDAA"/>
    </a:custClr>
    <a:custClr>
      <a:srgbClr val="FFFDC7"/>
    </a:custClr>
    <a:custClr>
      <a:srgbClr val="FFFEE3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</a:custClrLst>
  <a:extLst>
    <a:ext uri="{05A4C25C-085E-4340-85A3-A5531E510DB2}">
      <thm15:themeFamily xmlns:thm15="http://schemas.microsoft.com/office/thememl/2012/main" name="PPT-Vorlage SWLH" id="{57E737EC-1C03-43C2-9C62-2B906F544B9C}" vid="{7AA9EE71-C446-46DF-92EC-54CF45E490A5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 SWLH</Template>
  <TotalTime>0</TotalTime>
  <Words>207</Words>
  <Application>Microsoft Office PowerPoint</Application>
  <PresentationFormat>Benutzerdefiniert</PresentationFormat>
  <Paragraphs>48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Frutiger LT 55 Roman</vt:lpstr>
      <vt:lpstr>Arial</vt:lpstr>
      <vt:lpstr>Office</vt:lpstr>
      <vt:lpstr>Beteiligungsstruktur Stadtwerke Lübeck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Kautz, Jennifer</dc:creator>
  <cp:lastModifiedBy>Kautz, Jennifer</cp:lastModifiedBy>
  <cp:revision>22</cp:revision>
  <cp:lastPrinted>2022-09-01T12:04:31Z</cp:lastPrinted>
  <dcterms:created xsi:type="dcterms:W3CDTF">2022-09-01T08:54:32Z</dcterms:created>
  <dcterms:modified xsi:type="dcterms:W3CDTF">2023-01-20T09:05:43Z</dcterms:modified>
</cp:coreProperties>
</file>